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8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75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72" r:id="rId11"/>
    <p:sldMasterId id="2147483784" r:id="rId12"/>
    <p:sldMasterId id="2147483796" r:id="rId13"/>
    <p:sldMasterId id="2147483808" r:id="rId14"/>
    <p:sldMasterId id="2147483820" r:id="rId15"/>
    <p:sldMasterId id="2147483832" r:id="rId16"/>
    <p:sldMasterId id="2147483844" r:id="rId17"/>
    <p:sldMasterId id="2147483856" r:id="rId18"/>
    <p:sldMasterId id="2147483869" r:id="rId19"/>
  </p:sldMasterIdLst>
  <p:notesMasterIdLst>
    <p:notesMasterId r:id="rId44"/>
  </p:notesMasterIdLst>
  <p:sldIdLst>
    <p:sldId id="256" r:id="rId20"/>
    <p:sldId id="259" r:id="rId21"/>
    <p:sldId id="282" r:id="rId22"/>
    <p:sldId id="283" r:id="rId23"/>
    <p:sldId id="284" r:id="rId24"/>
    <p:sldId id="260" r:id="rId25"/>
    <p:sldId id="262" r:id="rId26"/>
    <p:sldId id="267" r:id="rId27"/>
    <p:sldId id="264" r:id="rId28"/>
    <p:sldId id="285" r:id="rId29"/>
    <p:sldId id="263" r:id="rId30"/>
    <p:sldId id="265" r:id="rId31"/>
    <p:sldId id="286" r:id="rId32"/>
    <p:sldId id="266" r:id="rId33"/>
    <p:sldId id="268" r:id="rId34"/>
    <p:sldId id="269" r:id="rId35"/>
    <p:sldId id="272" r:id="rId36"/>
    <p:sldId id="273" r:id="rId37"/>
    <p:sldId id="274" r:id="rId38"/>
    <p:sldId id="275" r:id="rId39"/>
    <p:sldId id="276" r:id="rId40"/>
    <p:sldId id="278" r:id="rId41"/>
    <p:sldId id="279" r:id="rId42"/>
    <p:sldId id="28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FA9C3-4D93-4BB7-81F6-65742EBD09D4}" v="1" dt="2024-08-01T06:01:55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presProps" Target="presProps.xml"/><Relationship Id="rId53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notesMaster" Target="notesMasters/notesMaster1.xml"/><Relationship Id="rId52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viewProps" Target="viewProps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 Silva" userId="4fc65303-b6c8-4204-bf62-05f1264bddba" providerId="ADAL" clId="{9E2FA9C3-4D93-4BB7-81F6-65742EBD09D4}"/>
    <pc:docChg chg="undo custSel modSld">
      <pc:chgData name="Nathali Silva" userId="4fc65303-b6c8-4204-bf62-05f1264bddba" providerId="ADAL" clId="{9E2FA9C3-4D93-4BB7-81F6-65742EBD09D4}" dt="2024-08-01T07:53:50.115" v="25" actId="20577"/>
      <pc:docMkLst>
        <pc:docMk/>
      </pc:docMkLst>
      <pc:sldChg chg="addSp delSp modSp mod">
        <pc:chgData name="Nathali Silva" userId="4fc65303-b6c8-4204-bf62-05f1264bddba" providerId="ADAL" clId="{9E2FA9C3-4D93-4BB7-81F6-65742EBD09D4}" dt="2024-08-01T07:53:50.115" v="25" actId="20577"/>
        <pc:sldMkLst>
          <pc:docMk/>
          <pc:sldMk cId="2641029421" sldId="256"/>
        </pc:sldMkLst>
        <pc:spChg chg="del mod">
          <ac:chgData name="Nathali Silva" userId="4fc65303-b6c8-4204-bf62-05f1264bddba" providerId="ADAL" clId="{9E2FA9C3-4D93-4BB7-81F6-65742EBD09D4}" dt="2024-08-01T06:01:49.977" v="4" actId="478"/>
          <ac:spMkLst>
            <pc:docMk/>
            <pc:sldMk cId="2641029421" sldId="256"/>
            <ac:spMk id="2" creationId="{00000000-0000-0000-0000-000000000000}"/>
          </ac:spMkLst>
        </pc:spChg>
        <pc:spChg chg="del">
          <ac:chgData name="Nathali Silva" userId="4fc65303-b6c8-4204-bf62-05f1264bddba" providerId="ADAL" clId="{9E2FA9C3-4D93-4BB7-81F6-65742EBD09D4}" dt="2024-08-01T06:01:49.977" v="4" actId="478"/>
          <ac:spMkLst>
            <pc:docMk/>
            <pc:sldMk cId="2641029421" sldId="256"/>
            <ac:spMk id="4" creationId="{00000000-0000-0000-0000-000000000000}"/>
          </ac:spMkLst>
        </pc:spChg>
        <pc:spChg chg="add del mod">
          <ac:chgData name="Nathali Silva" userId="4fc65303-b6c8-4204-bf62-05f1264bddba" providerId="ADAL" clId="{9E2FA9C3-4D93-4BB7-81F6-65742EBD09D4}" dt="2024-08-01T06:01:49.977" v="4" actId="478"/>
          <ac:spMkLst>
            <pc:docMk/>
            <pc:sldMk cId="2641029421" sldId="256"/>
            <ac:spMk id="5" creationId="{DB129CAE-2BD4-F4F8-0B7B-F66AE3740F4D}"/>
          </ac:spMkLst>
        </pc:spChg>
        <pc:spChg chg="add del mod">
          <ac:chgData name="Nathali Silva" userId="4fc65303-b6c8-4204-bf62-05f1264bddba" providerId="ADAL" clId="{9E2FA9C3-4D93-4BB7-81F6-65742EBD09D4}" dt="2024-08-01T06:01:53.482" v="5" actId="478"/>
          <ac:spMkLst>
            <pc:docMk/>
            <pc:sldMk cId="2641029421" sldId="256"/>
            <ac:spMk id="7" creationId="{2BF047A9-0F54-A260-FBF9-587B21B10662}"/>
          </ac:spMkLst>
        </pc:spChg>
        <pc:spChg chg="add mod">
          <ac:chgData name="Nathali Silva" userId="4fc65303-b6c8-4204-bf62-05f1264bddba" providerId="ADAL" clId="{9E2FA9C3-4D93-4BB7-81F6-65742EBD09D4}" dt="2024-08-01T06:02:04.948" v="9" actId="5793"/>
          <ac:spMkLst>
            <pc:docMk/>
            <pc:sldMk cId="2641029421" sldId="256"/>
            <ac:spMk id="8" creationId="{EA362C40-7FDA-FDCB-3853-047835270E25}"/>
          </ac:spMkLst>
        </pc:spChg>
        <pc:spChg chg="add mod">
          <ac:chgData name="Nathali Silva" userId="4fc65303-b6c8-4204-bf62-05f1264bddba" providerId="ADAL" clId="{9E2FA9C3-4D93-4BB7-81F6-65742EBD09D4}" dt="2024-08-01T07:53:50.115" v="25" actId="20577"/>
          <ac:spMkLst>
            <pc:docMk/>
            <pc:sldMk cId="2641029421" sldId="256"/>
            <ac:spMk id="9" creationId="{6D82168D-3435-6631-46C5-430C7BEAC83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D5EBE-F736-4545-A27C-36A38053D39E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2385E-6CB2-4B7F-9D4C-7331712FD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3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0" y="6385720"/>
            <a:ext cx="609600" cy="365125"/>
          </a:xfrm>
          <a:prstGeom prst="rect">
            <a:avLst/>
          </a:prstGeom>
        </p:spPr>
        <p:txBody>
          <a:bodyPr/>
          <a:lstStyle/>
          <a:p>
            <a:fld id="{B3743C8C-C53C-4F49-830C-EE581457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8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9F4-DB7F-AD41-A0BB-29D2BAB33E6B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568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1EA6-AF3E-024E-A3F9-54D3A79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75F17-6D87-5940-9816-DE679D9E5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87B0-927D-5B45-B1EC-0C8885F5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0B37-F93A-E44F-8F3D-DF1CDC68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76796-0F02-9D4E-8CD0-FB85B3A1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9A515-6961-2349-BCE1-8AA537A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504008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7E5B-12DD-6B4A-8AF2-18DA076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96020-6DD0-4842-906C-968D13CC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58CA5-1E56-8848-B21D-3BBA52A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25568-9467-6849-9099-B1662B7F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520E1-94A5-8E43-94D5-CDA662C9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936578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2755F-FD37-6C4B-B051-0D466CA3A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23675-53B5-7648-910F-CC723E188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65E0-3C55-6D44-9A5D-60D096DE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BC82D-DD5B-D442-9AEC-CCA1CCBC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314A7-96CC-CF40-A251-6E2ACF7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909892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B7A0225-C8F2-D942-A403-EF624152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0597167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033103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825473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229303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223676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97958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C5C7-3D40-D147-8474-4CAF78E28128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412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883252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14132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133963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917723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FEE55AD-B929-F141-A420-8AAE253196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69019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3BEF-25ED-6645-A76A-4C7BDB6D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83CE-2694-414F-B398-8C227BB0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EC5B-3B75-644E-932D-ED45537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0CCF5-C182-AA4A-ADE6-85980C82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70D9E-F265-1048-8FFE-9895142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68587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439B-9662-414E-8038-4D4A72DB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04BB8-3C71-E942-9C49-20B34F5F6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C4CFE-6C63-7640-8630-29874D0F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B825-AFD2-1F45-97F3-EC427730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28E4-CA7A-664D-8AD6-8DA2AEA2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504452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9123-A227-7141-9099-443AF927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11BC-062C-DE4D-9AE3-422818BE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8EADA-6405-FE49-A78D-9027E832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87BA9-3382-014F-91C3-666F238B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15E98-2774-6D42-8FF0-DA54D5F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C6E85-514F-024D-95A0-AE46157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367084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F34-23E0-534D-A5CE-5C9A2333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A8E9E-D84B-9C46-90E4-616BCF32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5C669-A1C9-A54E-97DD-4A9381DEF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E65A4-738C-6349-93E9-0CC3908FD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3ACC4-D5DA-C84F-A080-1D0C709DD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4F513-C090-314F-9BC1-410A85BE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EA7AF-21DA-FE48-86ED-B7270647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03786-DDF3-9D41-B64A-C75B334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9783550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3F77-62D7-E841-AEB2-9DA9EB6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134BC-C4F7-844B-8C5C-9921FEFA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1525F-57A6-7443-A2C9-5E4B6BB1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D4598-CBD1-A140-BCEC-4C3249D6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1122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DCC7-F5A3-F54A-8412-78F07FF2601F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3787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72337-957A-A04E-9F46-D74859D9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60D6-A965-EF4A-A039-ED9AC625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C97-5F7F-8B49-9DA5-34ACCDDC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78653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E02C-8A3A-F343-BDEF-1B93FE80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82DC-EF84-B541-9815-DF677DEC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4BC44-2162-204E-82FA-99079168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C549B-6C51-A542-8F34-6199D06E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7944D-ED63-FF42-A7D7-EDA16832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BF3C2-9282-F14E-92C5-2394F141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17588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A71D-E763-C144-9AD1-D5CD6062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73EBF-5945-C54A-BABC-047691742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ED38A-C8BB-1649-BBC2-19F16016D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85950-84C2-3841-AEE3-D18940E2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30FD3-381D-1841-9747-5A678EB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DB8A1-29DA-784C-BF3F-4BE1D653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07577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1D31-916C-CE40-B3FD-0C9B9602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ACF31-5E44-F04D-BA3A-1C3464CD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6F95E-7BED-6746-97BF-9513B9A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3933-E716-114F-B7C5-6D1B485C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97D0-AC95-9A47-929C-FF31227C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53670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83BECD-87B6-7345-8EEF-FE8372D9E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44A59-642C-2A4D-92B7-140315C04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2996A-64E9-034C-B2AF-812B1E39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716A1-C292-B54A-BDA6-79453F35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837EB-98DA-2F46-9FA5-EA5DB22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03521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EEF7828-B2C2-6249-ACC8-7F26D026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29E6-4FCB-2845-BF22-D83D87980FEA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73655426"/>
      </p:ext>
    </p:extLst>
  </p:cSld>
  <p:clrMapOvr>
    <a:masterClrMapping/>
  </p:clrMapOvr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A6B0-E07D-7A4E-9C17-34F6E529FF07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675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3CC3-6E6E-6643-828B-49F62B8D27E7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7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E71E-C708-8048-B873-9764252AFD88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0420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E0B2-8F0E-E541-A881-26952164E626}" type="datetime1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05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F6D2-335C-6748-BEAD-B38E52C128C7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021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8D78-157E-6441-A2E9-690CAD17061D}" type="datetime1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2960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DEEC-6BE6-484F-BFF5-6191A744CE89}" type="datetime1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753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9F4-DB7F-AD41-A0BB-29D2BAB33E6B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7533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C5C7-3D40-D147-8474-4CAF78E28128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219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DCC7-F5A3-F54A-8412-78F07FF2601F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8980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F6D2-335C-6748-BEAD-B38E52C128C7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769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241D156-A2A4-AA41-8F24-6F29CD914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4273292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621320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1280172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04640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7B90-A4DF-8047-BEF4-39C8F627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1343488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047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50824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239715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52518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8883169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435220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988272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24D18CF-89A3-BF48-A490-7D1906AD7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3440691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4191597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509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3C8C-C53C-4F49-830C-EE581457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9951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1890754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87216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794813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731137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36576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637278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043568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31105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129F7F3-9F03-6745-82D9-1C58E2ED72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EB73741-F5ED-864D-931A-858A844D73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1CA3039-84A1-C946-A5F7-5CBD9EE42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4264AD4-A097-5B4B-98C9-A1C1BF02FC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75121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BA11-1A32-C54B-9309-C6FC3DF5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CA5A-D390-484A-A55D-EBAE9C16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0CE0-255B-9D48-9895-1DBBF8FB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00B41-8B4D-3641-A6E2-4EAEEDAC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300A-5925-B849-9D04-6ACF5173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5669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562856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10CD-5FF6-D644-8F75-3C6E0F56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A6A57-A120-F94D-8EA3-EA3D86415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1499-307A-7643-ADE6-D298E00C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F30D1-7714-374F-BC33-73B2A6200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E1605-2E39-8141-97F7-8C650BA2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634514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3FCB-D002-214D-B46A-827BC002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8CA7-1D76-6E4F-87EA-6BDB547CC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8C7E8-E7DE-D34B-BA57-8BD8A6E94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26544-4FE6-B44F-A69D-7A923256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9E1D6-3EEE-B84B-8130-05675423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D2B60-A597-0942-BB72-AC0130F4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402068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9156-7ED5-6F41-97D9-1B475000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87EFE-7F1F-5041-AE5E-693F96ABB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5EA84-F4FA-4E4D-852B-D0A78283B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63292-D36A-5A45-B6AF-B1ACAFB24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B6209-A769-6240-9DC9-34223F043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0CFE5-EF40-C04C-A4DD-83D33920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DC4E6-AD1E-4F43-BC6C-2FF050C6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8BF98-4A8B-9D45-BC3D-148F8219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725317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01A1-9589-2B40-9187-92DC3853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B0B05-C27C-7640-8ABE-679BF30C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38BC55-A0B6-9049-AF6D-5C21E194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D89E6-B899-8A41-99BC-FE0CBF25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4149611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1877D-7DAA-A24D-9830-DA354FB5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F4227-3C44-644C-98C2-6091B0D9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BBC5F-BACA-B445-ADDB-B88691DE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0535321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82E9-373E-1B42-B3E5-DED5A09B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C892-7991-DB4A-9FCB-6BEC76D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D14E8-9C9F-3C45-8ED5-01DA001F0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D87D-73D0-E24D-B666-C32B866F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C982A-56C6-6C4B-9164-37536622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55C7F-5748-A947-9451-D18E491C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835717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E9F9-3F5C-5F4A-AB69-E3FDCC70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7E557-0685-DE49-A6F7-FAF3135D1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58FE6-9CAD-854A-B539-D16466D05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5E515-7DAA-E648-BD3E-E4FEE608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0FF43-7001-1845-ABEA-41845D26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57134-E5FE-A54C-9B90-EA4CBFA2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668586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99E8-36B5-0949-8513-689C34F5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ABE95-8117-C043-8DB8-E267B453A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5E56E-ECDE-A644-96DE-56082F59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3A234-4F81-A841-B3AF-33C41FFF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6CA2-D71B-C04F-8425-17588281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0769600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B5A0C-AF3E-DD4A-9869-9D0CB4AA8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4FB47-CB7D-D541-AADE-0A562EAAB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17B44-9C32-5040-9951-6284080F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8170D-7439-1C4C-B41A-F911F36F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9A723-3CA4-C843-9091-FB60545B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1118976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E6D7474-90FC-2843-A6C6-7EC64A4399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50181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0974402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412772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951800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490707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89623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647240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216682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236263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3289005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661748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6465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2623954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635140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0308015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00963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355521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181287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742686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80038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2362316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71387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7203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751264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429454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0118233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028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1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090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451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7749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014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0616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3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743C8C-C53C-4F49-830C-EE581457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17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3302117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6432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5135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31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13183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0052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0051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13561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0" y="6385720"/>
            <a:ext cx="609600" cy="365125"/>
          </a:xfrm>
          <a:prstGeom prst="rect">
            <a:avLst/>
          </a:prstGeom>
        </p:spPr>
        <p:txBody>
          <a:bodyPr/>
          <a:lstStyle/>
          <a:p>
            <a:fld id="{B3743C8C-C53C-4F49-830C-EE581457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80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BE8ED82-2B96-A14F-B85C-AF276CC68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8617183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322256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554016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700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9622F-DC27-6E4D-80EB-5A6117330FAE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72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6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222373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59502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427610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93589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06842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86066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AFA7B9B-BBAF-BA48-B440-86F05D61FE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60537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21218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206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A6B0-E07D-7A4E-9C17-34F6E529FF07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00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0695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45980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76857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65785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22116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36454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21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5749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E76C8C1-270B-A748-98AE-1C98109022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119151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4125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3CC3-6E6E-6643-828B-49F62B8D27E7}" type="datetime1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35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92008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23824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520047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70700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68101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00406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626810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75746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51791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62B34F4-DE73-C843-A804-F39E8268CF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308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E71E-C708-8048-B873-9764252AFD88}" type="datetime1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03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81666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48428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57165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2896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514879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10175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79650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59046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421585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598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E0B2-8F0E-E541-A881-26952164E626}" type="datetime1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41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D1B0B36-4D64-634D-8343-531C4EC79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02831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3FF4-10A4-A14E-AC65-A67E815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5B1F-111D-7648-9055-5FFF83EC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11A1-BFE2-E14D-91A4-6C012683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ADBFE-49FD-3F4F-9836-5881DFC5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44B2-2703-F243-A4CA-F0408ECE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24805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7A69-09F6-3941-8D46-6DAC4D5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A86CB-E5A9-634D-AD4E-B4161BBD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E5F30-A7B8-9243-937D-2C56CCA5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C566F-F3B4-3944-9C76-B98EB37F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EC3DD-4C0E-2241-B05F-538CE8C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08652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9A8-F1B3-D74E-8A2F-B5AF004B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0054-64F5-C64B-8867-146E9279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191BF-DA17-FD4F-B6DC-5B95693FD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D77C8-0CD7-BF44-9CD1-18CD00D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0D433-C1D4-2046-8B6D-5A79899A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B9407-F744-6C40-B8A7-3F2ED04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4419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5BEC-E5B4-FF43-A6E4-0F650CE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5D314-7834-B745-949C-302EB0374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11CBF-E25F-5C4F-9787-FD7F68B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4EB1E-7050-B847-9EAD-EE4B5727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79EC-0061-D244-A085-BDB30096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1AB4E-89F6-3749-B3DF-B78544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190BCB-E8D3-CB4F-98BD-4D7B3131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3F4E4-93E9-DE4B-8E8D-3C6F72F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40388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2622-5520-3243-A064-65E0B77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29E7B-FEEB-CD4A-BF2B-F2F69CA3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0500C-7A21-8B44-8A35-9B4640FC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3E2E9-AFE4-A84B-A4E0-8541ED6A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52766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6D7C3-8452-8048-BD83-3A09645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0F0B7-AF6C-5548-B096-26E77511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9A0B9-3B9E-4E41-989B-4F02FC13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289022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B277-02CD-E040-A002-03D51CCC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D6F-0F91-6A41-983A-D35C5FA7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2745C-C798-9842-B47E-611A28AC8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770CB-D2C5-D04D-9B3E-2C5408E9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3D0DD-116E-D647-BE52-647B1CD6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A173-16C1-D049-8281-7D29D8F4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328756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02CD-8BF6-8D43-A509-0CED5A51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C5C5E-6C16-5745-B658-567D221E8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84E5-F964-9040-A8FB-C78E0DBF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64ED-2718-9D4D-98B3-20F099DD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1F849-7498-374D-B37A-F6B1A0F1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81B93-60EA-3D4E-8892-78932CE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38628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39F4-021A-B446-B1F5-16EFD29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4AD31-0FE0-5147-A788-17AC03E39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4CC03-5F80-FD45-AF7E-6D237EC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7AE0-7AAF-1D48-AD52-0E79162A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B2B35-5468-5348-8896-FC6503D1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766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8D78-157E-6441-A2E9-690CAD17061D}" type="datetime1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695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8AB68-DCD9-4741-BB9B-7A74DC803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D882A-2F9F-7F49-B497-05197FD3B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7FE24-B11A-264C-B6FB-683B0858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FA66-F2B5-0A48-934F-FA7CFD8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AC5A-DB0D-1A4C-93F4-FC1483FB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29798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7734D57-9796-7B47-82C7-E550420B82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67818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6ED3-14FD-1F4C-9E91-DDBE5EEF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76BB-6B33-7346-8AF1-0DD33BD1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2FF3-3F7E-A344-9A5B-4C58ED9B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EF9B6-BDF8-C34C-B1C7-B6E58339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66599-F025-3644-BDC8-813CD214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53714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1DBC-C2A1-6A4C-8879-9D8855C9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5B704-3B11-024F-86A3-A779EABC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00011-8C42-8341-A598-75339E4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61B7-D4B9-664B-A93D-304DDF54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1B48-845C-1E41-9C67-3DFB954A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9777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828D-DDB1-AC46-844C-F7B5A02F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AF95-56DC-2046-9A38-2D0F22F9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79F14-A2F3-2745-8131-7889B9E93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62113-DC98-8647-B3D3-2956F87F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3C6B1-164C-954D-9433-9CF9773D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2AC6F-7B62-8448-A3E5-6C3E66C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647680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B5A0-34CD-304E-8178-59068443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4327C-3FC5-434D-9186-BD5EAA65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E2D8E-5FFC-E540-9149-7292FA4C5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1035A-3791-9B43-A238-CEF3CB8ED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4280C-D609-424A-B4B0-F4B190492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9E16C-3768-6045-93D8-9EBBD802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C572C-72D9-EC44-9FF9-2FA6DFE9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5492A-7E9C-F341-BE4B-66710CD2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50252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9268-A98D-E14B-808D-E63BC959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AD387-8838-FF40-B0AD-103DEA58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3DC05-7571-3243-83E7-C57845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EEA09-BD41-7F43-8B16-925B87C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86423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FE5AF-67EC-F743-8157-A8082AEC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6B829-04EE-8E4A-AEF7-CA2412BC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C9780-995A-2C40-92CD-F82BB06D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49856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6031-C4BD-434C-82A9-ACBF152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2D36-3EFF-B241-8107-30B0DFDB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D616B-EAD1-CE46-95AA-3FB1585C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99016-B281-C045-AF05-B3D02C6C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0B89B-EEDB-A440-879E-1C2C945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3A5AA-D519-6A45-B45F-EBD827DE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737727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46A6-615F-2840-BA1D-A761DC3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7AA62-E391-DC4E-9BAB-21F0F5BC3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8F795-9F84-7742-8847-A1494345B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2EA1D-A433-BE49-B4D9-5D959456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B918F-D3FB-9E46-B349-D87CF37A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2F5C0-DF54-9648-A54D-6F21075D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55659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DEEC-6BE6-484F-BFF5-6191A744CE89}" type="datetime1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29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9556-F18E-ED4E-9874-48854CB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303F2-FE8F-4144-87D8-314C44EB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5E277-0C85-364A-959E-28A12BC3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B003-B35F-3B41-9159-BE070D89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7BC7B-7C4A-2749-82E1-56C5DFD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1870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B9A71-19E3-A94F-85F9-2CCF80278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9D9B7-2996-3B42-984D-A47ECF7E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8BC88-209B-0245-B268-EEE46471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7FA11-5B85-B84E-8FE2-C31FBC4B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D946-125B-EA4D-B5F0-C76D366B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41368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C8FA893-D1B5-7F45-9F0B-30B5D313B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124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4907-FE4C-4A49-B5D5-FD355F35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256B6-55A4-414C-980A-FECF0875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16114-0351-5E4B-B758-5719BCA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8451-6A64-594B-B7C6-C5FE2209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3AD37-C1B8-F946-926E-B98A6876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499943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3AEC-63F4-7247-B5DB-483AB957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99652-5302-8F44-A174-78CAFB844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6B0C1-4806-6F4E-9D50-A929D342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24C7F-1F4B-704D-9CE9-D6C40810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65E62-C0D8-9F49-A01B-8C17720B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3730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E50-7BB7-BA42-8C3A-183F4490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8666-E0F8-984E-8A05-26720F9B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8EB34-9121-7246-8A56-946EF86A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AEA95-FEB2-374A-B03F-818A5F9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2575B-7CB3-E64D-BB53-8AA9256F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4C0B1-E3BD-6848-8A6A-71C4D700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60995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65C-0E58-5E41-B6AE-13C2F7E5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CE092-8614-BF40-8076-A7A065C5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3F5D5-6AB7-0646-A2B3-24DBA8E0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17D97-D342-C74E-8835-E59B8BB2F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483AF-DFDA-1243-8D62-39C8EAA45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7E83B-0AF9-FE44-8D87-647805B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CAA1B-CDF6-5D42-A0B6-0C6CD26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CEC3F2-C46F-CD47-84EA-1F78515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460672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F2F8-17B6-FF4C-8D55-654F5339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AA62E-EA4D-3347-8ACF-B5E5D615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C9A73-6A90-1F4A-8C52-A596DF3F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1D941-66A8-7E4B-837C-60F04BF9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1557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35A19-36EB-9A46-92F8-6BB48A82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394B1-748E-744A-811B-26359EB7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8904-58B1-9A47-8C10-C58A98D1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39804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41B0-D04C-C34D-BCB3-7B7F577D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AC60-9BAF-1B46-981B-3F988751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B1A46-E1BB-A343-B8BF-E93518B4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9F15A-8E22-9A49-9766-32F600E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36D3F-DFC8-0C47-81F9-3E61CAEB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31F5B-56E2-E943-AECC-8D86797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138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image" Target="../media/image4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3" r="73809"/>
          <a:stretch/>
        </p:blipFill>
        <p:spPr>
          <a:xfrm>
            <a:off x="0" y="5410200"/>
            <a:ext cx="3266831" cy="1447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0" b="76667"/>
          <a:stretch/>
        </p:blipFill>
        <p:spPr>
          <a:xfrm>
            <a:off x="8920122" y="0"/>
            <a:ext cx="3271879" cy="1561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Data</a:t>
            </a:r>
            <a:r>
              <a:rPr lang="en-US" sz="1600" b="1" baseline="0" dirty="0">
                <a:solidFill>
                  <a:schemeClr val="tx1"/>
                </a:solidFill>
              </a:rPr>
              <a:t> Structures and Algorithms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</a:rPr>
              <a:t>SLIIT </a:t>
            </a:r>
            <a:r>
              <a:rPr lang="en-US" sz="1600" b="1" baseline="0" dirty="0">
                <a:solidFill>
                  <a:schemeClr val="tx1"/>
                </a:solidFill>
              </a:rPr>
              <a:t> - Faculty of Computing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31200" y="76200"/>
            <a:ext cx="3657600" cy="9144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7" b="23330"/>
          <a:stretch/>
        </p:blipFill>
        <p:spPr>
          <a:xfrm>
            <a:off x="8331201" y="76200"/>
            <a:ext cx="365714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8B66D1-072A-4543-B5A4-ACC6EAE8A5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CF6AF-FDD2-E945-80BF-969BBF71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75B86-D3C8-BB4D-BDA1-6006F19A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0C5F8-E1C1-0E48-B4C1-39AEAD78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1133-B4A4-0A49-91F6-32CF9B8B7BE0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B795-9C54-594B-A640-E6EB76752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A4010-E212-724B-BEAC-8857496A8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FCD7E-EFFB-4848-AC9B-DB878CC7D874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49462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13F90A-6247-0D43-B174-8DB39FF95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64BB0F-19A6-0E44-9512-C595F2E089E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404605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018EF6-723B-A443-947B-C20D66CA1E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CD1E6-BE57-E24E-B44A-8D48A403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651E4-8A28-4A41-AC37-03525F2B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FBD62-0959-BA4A-B6D1-154E08C6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08EE7-A0E7-D74B-A558-B271DF2C4C4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4806-5F3E-BE4C-BB3E-D51A3A9B6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A275-1439-B641-B0E2-3E51B1E31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212D0-F265-0E41-B990-82CE40B33E3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404085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74E64AB-3617-6444-977E-451665F3AA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9207C1-EF3A-474B-9260-57BDCDAABA5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Data</a:t>
            </a:r>
            <a:r>
              <a:rPr lang="en-US" sz="1600" b="1" baseline="0" dirty="0">
                <a:solidFill>
                  <a:schemeClr val="bg1"/>
                </a:solidFill>
              </a:rPr>
              <a:t> Structures and Algorithms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0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E16D633-DACB-C846-BDA7-A364E505F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68D55-7135-BC4F-B4E1-521E101CC930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1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DBD57C8-B4C6-3C42-B6F4-C955BD6C8A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6BD2B-3DFA-E24B-97EC-B151268D4BE7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0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86F86B0-CCE5-C247-8C3E-609758EDD3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3B6E8-2F8C-BD44-8621-09962AFC7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0E6BC-1CF3-D548-872D-25FC8E07215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A8008-CB95-3B4A-A2A6-E3FFA6232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99DA9-A326-0744-B496-956389595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D14D5-B266-324D-813B-7D2146A87BE8}"/>
              </a:ext>
            </a:extLst>
          </p:cNvPr>
          <p:cNvSpPr/>
          <p:nvPr/>
        </p:nvSpPr>
        <p:spPr>
          <a:xfrm>
            <a:off x="3438283" y="6489700"/>
            <a:ext cx="875371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BB38998-2073-AE42-9998-1D746B33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DE789EF-2F79-8949-A254-5D7CCF0BE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1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DF5791D-2785-FF4E-BB9F-BA95F7A78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BA682-B826-3E41-9370-D9CBAB4FDED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5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>
            <a:off x="0" y="6400801"/>
            <a:ext cx="12192000" cy="457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79-0F59-BC47-A038-EDA78F95D4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1D3D-F011-47C0-9290-685F7D9F641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7" b="23330"/>
          <a:stretch/>
        </p:blipFill>
        <p:spPr>
          <a:xfrm>
            <a:off x="10160000" y="0"/>
            <a:ext cx="2032000" cy="508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5320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87A23"/>
                </a:solidFill>
              </a:rPr>
              <a:t>SLIIT </a:t>
            </a:r>
            <a:r>
              <a:rPr lang="en-US" sz="1600" b="1" baseline="0" dirty="0">
                <a:solidFill>
                  <a:srgbClr val="E87A23"/>
                </a:solidFill>
              </a:rPr>
              <a:t> - Faculty of Computing</a:t>
            </a:r>
            <a:endParaRPr lang="en-US" sz="1600" b="1" dirty="0">
              <a:solidFill>
                <a:srgbClr val="E87A2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 rot="10800000">
            <a:off x="0" y="-2"/>
            <a:ext cx="10160000" cy="4572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76200"/>
            <a:ext cx="589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Subject Name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838200" y="1447800"/>
            <a:ext cx="10515600" cy="0"/>
          </a:xfrm>
          <a:prstGeom prst="line">
            <a:avLst/>
          </a:prstGeom>
          <a:ln w="19050">
            <a:solidFill>
              <a:srgbClr val="242D6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9F6CC-FCD5-4344-80DA-742BEEE0FBC1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977F5-FB7A-43E8-8A31-913C0F1B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>
            <a:off x="0" y="6400801"/>
            <a:ext cx="12192000" cy="457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C29E6-4FCB-2845-BF22-D83D87980FEA}" type="datetime1">
              <a:rPr lang="en-US" smtClean="0"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79-0F59-BC47-A038-EDA78F95D4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1D3D-F011-47C0-9290-685F7D9F641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7" b="23330"/>
          <a:stretch/>
        </p:blipFill>
        <p:spPr>
          <a:xfrm>
            <a:off x="10160000" y="0"/>
            <a:ext cx="2032000" cy="508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5320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87A23"/>
                </a:solidFill>
              </a:rPr>
              <a:t>SLIIT </a:t>
            </a:r>
            <a:r>
              <a:rPr lang="en-US" sz="1600" b="1" baseline="0" dirty="0">
                <a:solidFill>
                  <a:srgbClr val="E87A23"/>
                </a:solidFill>
              </a:rPr>
              <a:t> - Faculty of Computing</a:t>
            </a:r>
            <a:endParaRPr lang="en-US" sz="1600" b="1" dirty="0">
              <a:solidFill>
                <a:srgbClr val="E87A2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 rot="10800000">
            <a:off x="0" y="-2"/>
            <a:ext cx="10160000" cy="45720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38200" y="1447800"/>
            <a:ext cx="10515600" cy="0"/>
          </a:xfrm>
          <a:prstGeom prst="line">
            <a:avLst/>
          </a:prstGeom>
          <a:ln w="19050">
            <a:solidFill>
              <a:srgbClr val="242D6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Data</a:t>
            </a:r>
            <a:r>
              <a:rPr lang="en-US" sz="1600" b="1" baseline="0" dirty="0">
                <a:solidFill>
                  <a:schemeClr val="bg1"/>
                </a:solidFill>
              </a:rPr>
              <a:t> Structures and Algorithms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1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B34A1E-A4A2-2D4A-9D85-1E3E557818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D464-2B36-4039-8B63-36E9D2E789E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9207C1-EF3A-474B-9260-57BDCDAABA5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IT2070 | DSA | Lecture</a:t>
            </a:r>
            <a:r>
              <a:rPr lang="en-US" sz="1800" baseline="0" dirty="0"/>
              <a:t> 03</a:t>
            </a:r>
            <a:r>
              <a:rPr lang="en-US" sz="1800" dirty="0"/>
              <a:t> | Samantha Rajapaksha</a:t>
            </a:r>
          </a:p>
        </p:txBody>
      </p:sp>
    </p:spTree>
    <p:extLst>
      <p:ext uri="{BB962C8B-B14F-4D97-AF65-F5344CB8AC3E}">
        <p14:creationId xmlns:p14="http://schemas.microsoft.com/office/powerpoint/2010/main" val="8764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A94FB-7FC2-9040-BFDD-F92060F7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68D55-7135-BC4F-B4E1-521E101CC930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8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C112A89-9EC2-174D-A580-055329B18A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6BD2B-3DFA-E24B-97EC-B151268D4BE7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2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61CC28C-7FEA-9C48-8321-A2967CF0E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1D8C171-AFBF-974D-AEA8-02ADF2B99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BA682-B826-3E41-9370-D9CBAB4FDED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5B99923-15BA-134C-A26E-798F1F214A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B91AB-3B31-9743-8C35-730D678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FF73-2D81-0B42-9348-3A8E1D32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256E-C902-AD42-BDEB-13343E4BC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DC97-A767-544C-9764-3EEE73DE9AFA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7C78-7AD8-E04D-A513-C62A6B24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1801-4721-A24F-ABFD-D1005DADB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EF6DBD-0254-ED49-B186-A6DECAB5ADD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38418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0F4BD3-920E-0542-8516-D45039C980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88137-1C3E-6C4E-A04A-7400E7F8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EAE51-0A78-0B45-A030-324B38E53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4163-FB4A-6540-BB18-76D2EFD26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280A6-3853-5343-8D67-C8AFB0C8556E}" type="datetimeFigureOut">
              <a:rPr lang="x-none" smtClean="0"/>
              <a:t>8/1/2024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0C28-5FBE-8345-BA1C-0673E417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26D45-B969-A440-A353-F9022F0F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3C7CFF-11FB-E145-B334-A6B28F4AE0A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368739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A362C40-7FDA-FDCB-3853-047835270E25}"/>
              </a:ext>
            </a:extLst>
          </p:cNvPr>
          <p:cNvSpPr txBox="1">
            <a:spLocks/>
          </p:cNvSpPr>
          <p:nvPr/>
        </p:nvSpPr>
        <p:spPr>
          <a:xfrm>
            <a:off x="1923587" y="2196789"/>
            <a:ext cx="8344826" cy="815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latin typeface="Garamond" panose="02020404030301010803" pitchFamily="18" charset="0"/>
              </a:rPr>
              <a:t>IT2070 – Data Structures and Algorithms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D82168D-3435-6631-46C5-430C7BEAC83D}"/>
              </a:ext>
            </a:extLst>
          </p:cNvPr>
          <p:cNvSpPr txBox="1">
            <a:spLocks/>
          </p:cNvSpPr>
          <p:nvPr/>
        </p:nvSpPr>
        <p:spPr>
          <a:xfrm>
            <a:off x="2519861" y="3012141"/>
            <a:ext cx="7195151" cy="1991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Garamond" panose="02020404030301010803" pitchFamily="18" charset="0"/>
              </a:rPr>
              <a:t>Lecture 03</a:t>
            </a:r>
          </a:p>
          <a:p>
            <a:pPr marL="0" indent="0" algn="ctr">
              <a:buNone/>
            </a:pPr>
            <a:r>
              <a:rPr lang="en-US" sz="2400" b="1" dirty="0">
                <a:latin typeface="Garamond" panose="02020404030301010803" pitchFamily="18" charset="0"/>
              </a:rPr>
              <a:t>Linked Lists</a:t>
            </a:r>
          </a:p>
          <a:p>
            <a:pPr algn="ctr"/>
            <a:endParaRPr lang="en-US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02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InsertFirst</a:t>
            </a:r>
            <a:r>
              <a:rPr lang="en-US" dirty="0"/>
              <a:t>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130" y="1951846"/>
            <a:ext cx="5767596" cy="44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2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- Insert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14" y="1435188"/>
            <a:ext cx="10515600" cy="5422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Inserting an item in the middle of the list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47201" y="2210504"/>
            <a:ext cx="237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inserting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5502" y="3858144"/>
            <a:ext cx="9936338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Question:</a:t>
            </a:r>
          </a:p>
          <a:p>
            <a:endParaRPr lang="en-US" sz="2400" dirty="0"/>
          </a:p>
          <a:p>
            <a:r>
              <a:rPr lang="en-US" sz="2400" dirty="0"/>
              <a:t>What steps need to  be followed if a new link is inserted after the link  ‘17’ ?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43562" y="2190727"/>
            <a:ext cx="6704872" cy="434298"/>
            <a:chOff x="3026242" y="1885927"/>
            <a:chExt cx="6704872" cy="434298"/>
          </a:xfrm>
        </p:grpSpPr>
        <p:sp>
          <p:nvSpPr>
            <p:cNvPr id="27" name="TextBox 26"/>
            <p:cNvSpPr txBox="1"/>
            <p:nvPr/>
          </p:nvSpPr>
          <p:spPr>
            <a:xfrm>
              <a:off x="4203621" y="1898417"/>
              <a:ext cx="746622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55295" y="1915907"/>
              <a:ext cx="746622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26242" y="1885927"/>
              <a:ext cx="7466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4942741" y="2090370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466871" y="2092868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537057" y="2122850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378048" y="1948393"/>
              <a:ext cx="746622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984492" y="1950893"/>
              <a:ext cx="7466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8158490" y="2125350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958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- Delete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14" y="1435188"/>
            <a:ext cx="10515600" cy="5422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Deleting an item from the beginning of the list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5793" y="5976279"/>
            <a:ext cx="593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 : Return the deleted link (temp)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9405" y="1986619"/>
            <a:ext cx="10719425" cy="1359457"/>
            <a:chOff x="739405" y="1986619"/>
            <a:chExt cx="10719425" cy="1359457"/>
          </a:xfrm>
        </p:grpSpPr>
        <p:sp>
          <p:nvSpPr>
            <p:cNvPr id="40" name="TextBox 39"/>
            <p:cNvSpPr txBox="1"/>
            <p:nvPr/>
          </p:nvSpPr>
          <p:spPr>
            <a:xfrm>
              <a:off x="739405" y="1986619"/>
              <a:ext cx="5682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Step 1 : Save reference to first link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486741" y="2330427"/>
              <a:ext cx="6972089" cy="1015649"/>
              <a:chOff x="2911941" y="3079727"/>
              <a:chExt cx="6972089" cy="1015649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3637299" y="3726044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temp</a:t>
                </a:r>
              </a:p>
            </p:txBody>
          </p:sp>
          <p:cxnSp>
            <p:nvCxnSpPr>
              <p:cNvPr id="8" name="Straight Arrow Connector 7"/>
              <p:cNvCxnSpPr>
                <a:stCxn id="63" idx="0"/>
              </p:cNvCxnSpPr>
              <p:nvPr/>
            </p:nvCxnSpPr>
            <p:spPr>
              <a:xfrm flipV="1">
                <a:off x="4030999" y="3498914"/>
                <a:ext cx="393700" cy="22713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2911941" y="3079727"/>
                <a:ext cx="6972089" cy="399312"/>
                <a:chOff x="2911941" y="3079727"/>
                <a:chExt cx="6972089" cy="399312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2911941" y="3079727"/>
                  <a:ext cx="6972089" cy="399312"/>
                  <a:chOff x="1336417" y="2111533"/>
                  <a:chExt cx="6972089" cy="399312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578100" y="212402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120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214521" y="214151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336417" y="2111533"/>
                    <a:ext cx="787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first</a:t>
                    </a:r>
                  </a:p>
                </p:txBody>
              </p:sp>
              <p:cxnSp>
                <p:nvCxnSpPr>
                  <p:cNvPr id="59" name="Straight Arrow Connector 58"/>
                  <p:cNvCxnSpPr/>
                  <p:nvPr/>
                </p:nvCxnSpPr>
                <p:spPr>
                  <a:xfrm>
                    <a:off x="3357588" y="231597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>
                    <a:off x="1801112" y="2318474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5038980" y="234845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7521106" y="2128308"/>
                    <a:ext cx="787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NULL</a:t>
                    </a: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7469672" y="30992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35</a:t>
                  </a:r>
                </a:p>
              </p:txBody>
            </p:sp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8276957" y="32785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Group 4"/>
          <p:cNvGrpSpPr/>
          <p:nvPr/>
        </p:nvGrpSpPr>
        <p:grpSpPr>
          <a:xfrm>
            <a:off x="722289" y="3502717"/>
            <a:ext cx="10726388" cy="2142607"/>
            <a:chOff x="722289" y="3502717"/>
            <a:chExt cx="10726388" cy="2142607"/>
          </a:xfrm>
        </p:grpSpPr>
        <p:sp>
          <p:nvSpPr>
            <p:cNvPr id="41" name="TextBox 40"/>
            <p:cNvSpPr txBox="1"/>
            <p:nvPr/>
          </p:nvSpPr>
          <p:spPr>
            <a:xfrm>
              <a:off x="722289" y="3502717"/>
              <a:ext cx="10263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Step 2 : Disconnect the first link by rerouting first to point to the second link 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986970" y="4187903"/>
              <a:ext cx="7461707" cy="1457421"/>
              <a:chOff x="2173410" y="3944063"/>
              <a:chExt cx="7461707" cy="1457421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2173410" y="3944063"/>
                <a:ext cx="7461707" cy="1457421"/>
                <a:chOff x="2173410" y="3944063"/>
                <a:chExt cx="7461707" cy="1457421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173410" y="4401394"/>
                  <a:ext cx="7461707" cy="1000090"/>
                  <a:chOff x="2128441" y="4218324"/>
                  <a:chExt cx="7461707" cy="1108210"/>
                </a:xfrm>
              </p:grpSpPr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856766" y="4957202"/>
                    <a:ext cx="787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</a:rPr>
                      <a:t>temp</a:t>
                    </a:r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2128441" y="4218324"/>
                    <a:ext cx="7461707" cy="717073"/>
                    <a:chOff x="2128441" y="4218324"/>
                    <a:chExt cx="7461707" cy="717073"/>
                  </a:xfrm>
                </p:grpSpPr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2128441" y="4218324"/>
                      <a:ext cx="7461707" cy="717073"/>
                      <a:chOff x="2395764" y="4030737"/>
                      <a:chExt cx="7461707" cy="717073"/>
                    </a:xfrm>
                  </p:grpSpPr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4062121" y="4044737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120</a:t>
                        </a:r>
                      </a:p>
                    </p:txBody>
                  </p:sp>
                  <p:sp>
                    <p:nvSpPr>
                      <p:cNvPr id="45" name="TextBox 44"/>
                      <p:cNvSpPr txBox="1"/>
                      <p:nvPr/>
                    </p:nvSpPr>
                    <p:spPr>
                      <a:xfrm>
                        <a:off x="5756011" y="4044737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17</a:t>
                        </a:r>
                      </a:p>
                    </p:txBody>
                  </p:sp>
                  <p:sp>
                    <p:nvSpPr>
                      <p:cNvPr id="47" name="TextBox 46"/>
                      <p:cNvSpPr txBox="1"/>
                      <p:nvPr/>
                    </p:nvSpPr>
                    <p:spPr>
                      <a:xfrm>
                        <a:off x="2395764" y="4030737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first</a:t>
                        </a:r>
                      </a:p>
                    </p:txBody>
                  </p:sp>
                  <p:cxnSp>
                    <p:nvCxnSpPr>
                      <p:cNvPr id="49" name="Straight Arrow Connector 48"/>
                      <p:cNvCxnSpPr/>
                      <p:nvPr/>
                    </p:nvCxnSpPr>
                    <p:spPr>
                      <a:xfrm flipV="1">
                        <a:off x="3582335" y="4429579"/>
                        <a:ext cx="627192" cy="318231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/>
                      <p:cNvCxnSpPr/>
                      <p:nvPr/>
                    </p:nvCxnSpPr>
                    <p:spPr>
                      <a:xfrm>
                        <a:off x="4886580" y="4251680"/>
                        <a:ext cx="812175" cy="10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Arrow Connector 50"/>
                      <p:cNvCxnSpPr/>
                      <p:nvPr/>
                    </p:nvCxnSpPr>
                    <p:spPr>
                      <a:xfrm>
                        <a:off x="6567978" y="4237210"/>
                        <a:ext cx="812175" cy="10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TextBox 52"/>
                      <p:cNvSpPr txBox="1"/>
                      <p:nvPr/>
                    </p:nvSpPr>
                    <p:spPr>
                      <a:xfrm>
                        <a:off x="9070071" y="4044737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NULL</a:t>
                        </a:r>
                      </a:p>
                    </p:txBody>
                  </p:sp>
                </p:grp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138222" y="4241249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35</a:t>
                      </a:r>
                    </a:p>
                  </p:txBody>
                </p:sp>
                <p:cxnSp>
                  <p:nvCxnSpPr>
                    <p:cNvPr id="68" name="Straight Arrow Connector 67"/>
                    <p:cNvCxnSpPr/>
                    <p:nvPr/>
                  </p:nvCxnSpPr>
                  <p:spPr>
                    <a:xfrm>
                      <a:off x="7945507" y="4405516"/>
                      <a:ext cx="770114" cy="10000"/>
                    </a:xfrm>
                    <a:prstGeom prst="straightConnector1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81" name="Arc 80"/>
                <p:cNvSpPr/>
                <p:nvPr/>
              </p:nvSpPr>
              <p:spPr>
                <a:xfrm>
                  <a:off x="2489200" y="3944063"/>
                  <a:ext cx="3101918" cy="673232"/>
                </a:xfrm>
                <a:prstGeom prst="arc">
                  <a:avLst>
                    <a:gd name="adj1" fmla="val 10978633"/>
                    <a:gd name="adj2" fmla="val 26703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>
                <a:off x="5640926" y="4318119"/>
                <a:ext cx="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5029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deleteFirst</a:t>
            </a:r>
            <a:r>
              <a:rPr lang="en-US" dirty="0"/>
              <a:t>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199" y="1690688"/>
            <a:ext cx="7739063" cy="45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0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- Delete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14" y="1435188"/>
            <a:ext cx="10515600" cy="5422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Deleting a given item from the list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6922" y="3976843"/>
            <a:ext cx="8316303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Question:</a:t>
            </a:r>
          </a:p>
          <a:p>
            <a:endParaRPr lang="en-US" sz="2400" dirty="0"/>
          </a:p>
          <a:p>
            <a:r>
              <a:rPr lang="en-US" sz="2400" dirty="0"/>
              <a:t>What steps need to  be followed to delete the link ‘17’ ?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353141" y="2330427"/>
            <a:ext cx="6972089" cy="399312"/>
            <a:chOff x="2911941" y="3079727"/>
            <a:chExt cx="6972089" cy="399312"/>
          </a:xfrm>
        </p:grpSpPr>
        <p:grpSp>
          <p:nvGrpSpPr>
            <p:cNvPr id="54" name="Group 53"/>
            <p:cNvGrpSpPr/>
            <p:nvPr/>
          </p:nvGrpSpPr>
          <p:grpSpPr>
            <a:xfrm>
              <a:off x="2911941" y="3079727"/>
              <a:ext cx="6972089" cy="399312"/>
              <a:chOff x="1336417" y="2111533"/>
              <a:chExt cx="6972089" cy="399312"/>
            </a:xfrm>
            <a:solidFill>
              <a:schemeClr val="bg2">
                <a:lumMod val="90000"/>
              </a:schemeClr>
            </a:solidFill>
          </p:grpSpPr>
          <p:sp>
            <p:nvSpPr>
              <p:cNvPr id="56" name="TextBox 55"/>
              <p:cNvSpPr txBox="1"/>
              <p:nvPr/>
            </p:nvSpPr>
            <p:spPr>
              <a:xfrm>
                <a:off x="2578100" y="2124023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120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214521" y="2141513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17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336417" y="2111533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first</a:t>
                </a: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3357588" y="2315976"/>
                <a:ext cx="812175" cy="10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1801112" y="2318474"/>
                <a:ext cx="812175" cy="10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038980" y="2348456"/>
                <a:ext cx="812175" cy="10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7521106" y="2128308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NULL</a:t>
                </a: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469672" y="3099293"/>
              <a:ext cx="7874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35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8276957" y="3278550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05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6"/>
            <a:ext cx="10515600" cy="11971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8891" y="1527870"/>
            <a:ext cx="5473734" cy="4401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class Link {</a:t>
            </a:r>
          </a:p>
          <a:p>
            <a:r>
              <a:rPr lang="en-US" sz="2000" dirty="0"/>
              <a:t>      public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iData</a:t>
            </a:r>
            <a:r>
              <a:rPr lang="en-US" sz="2000" dirty="0"/>
              <a:t>;    // data item</a:t>
            </a:r>
          </a:p>
          <a:p>
            <a:r>
              <a:rPr lang="en-US" sz="2000" dirty="0"/>
              <a:t>      public Link next;    // reference to the next link</a:t>
            </a:r>
          </a:p>
          <a:p>
            <a:endParaRPr lang="en-US" sz="2000" dirty="0"/>
          </a:p>
          <a:p>
            <a:r>
              <a:rPr lang="en-US" sz="2000" dirty="0"/>
              <a:t>      public Link(</a:t>
            </a:r>
            <a:r>
              <a:rPr lang="en-US" sz="2000" dirty="0" err="1"/>
              <a:t>int</a:t>
            </a:r>
            <a:r>
              <a:rPr lang="en-US" sz="2000" dirty="0"/>
              <a:t> id) { // constructor</a:t>
            </a:r>
          </a:p>
          <a:p>
            <a:r>
              <a:rPr lang="en-US" sz="2000" dirty="0"/>
              <a:t>           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iData</a:t>
            </a:r>
            <a:r>
              <a:rPr lang="en-US" sz="2000" dirty="0"/>
              <a:t> = id;</a:t>
            </a:r>
          </a:p>
          <a:p>
            <a:r>
              <a:rPr lang="en-US" sz="2000" dirty="0"/>
              <a:t>              	next  = null;</a:t>
            </a:r>
          </a:p>
          <a:p>
            <a:r>
              <a:rPr lang="en-US" sz="2000" dirty="0"/>
              <a:t>       }</a:t>
            </a:r>
          </a:p>
          <a:p>
            <a:r>
              <a:rPr lang="en-US" sz="2000" dirty="0"/>
              <a:t>       public void </a:t>
            </a:r>
            <a:r>
              <a:rPr lang="en-US" sz="2000" dirty="0" err="1"/>
              <a:t>displayLink</a:t>
            </a:r>
            <a:r>
              <a:rPr lang="en-US" sz="2000" dirty="0"/>
              <a:t>() {  // display data item</a:t>
            </a:r>
          </a:p>
          <a:p>
            <a:r>
              <a:rPr lang="en-US" sz="2000" dirty="0"/>
              <a:t>                      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System.out.println</a:t>
            </a:r>
            <a:r>
              <a:rPr lang="en-US" sz="2000" dirty="0"/>
              <a:t>(</a:t>
            </a:r>
            <a:r>
              <a:rPr lang="en-US" sz="2000" dirty="0" err="1"/>
              <a:t>iData</a:t>
            </a:r>
            <a:r>
              <a:rPr lang="en-US" sz="2000" dirty="0"/>
              <a:t>);</a:t>
            </a:r>
          </a:p>
          <a:p>
            <a:r>
              <a:rPr lang="en-US" sz="2000" dirty="0"/>
              <a:t>   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405" y="2444800"/>
            <a:ext cx="449863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In a linked list, a link is an object of a class called something like “</a:t>
            </a:r>
            <a:r>
              <a:rPr lang="en-US" sz="2000" b="1" dirty="0"/>
              <a:t>Link”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There are many similar links in a linked list. 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/>
              <a:t>-     Each link contains Data Items and a reference to the next link in the list. 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36334" y="1433900"/>
            <a:ext cx="3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Link Class</a:t>
            </a:r>
          </a:p>
        </p:txBody>
      </p:sp>
    </p:spTree>
    <p:extLst>
      <p:ext uri="{BB962C8B-B14F-4D97-AF65-F5344CB8AC3E}">
        <p14:creationId xmlns:p14="http://schemas.microsoft.com/office/powerpoint/2010/main" val="165896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7600" y="1676846"/>
            <a:ext cx="5730240" cy="4093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class </a:t>
            </a:r>
            <a:r>
              <a:rPr lang="en-US" sz="2000" dirty="0" err="1"/>
              <a:t>LinkList</a:t>
            </a:r>
            <a:r>
              <a:rPr lang="en-US" sz="2000" dirty="0"/>
              <a:t> {</a:t>
            </a:r>
          </a:p>
          <a:p>
            <a:r>
              <a:rPr lang="en-US" sz="2000" dirty="0"/>
              <a:t>     private Link first;</a:t>
            </a:r>
          </a:p>
          <a:p>
            <a:endParaRPr lang="en-US" sz="2000" dirty="0"/>
          </a:p>
          <a:p>
            <a:r>
              <a:rPr lang="en-US" sz="2000" dirty="0"/>
              <a:t>      public </a:t>
            </a:r>
            <a:r>
              <a:rPr lang="en-US" sz="2000" dirty="0" err="1"/>
              <a:t>LinkList</a:t>
            </a:r>
            <a:r>
              <a:rPr lang="en-US" sz="2000" dirty="0"/>
              <a:t>() {      //constructor</a:t>
            </a:r>
          </a:p>
          <a:p>
            <a:r>
              <a:rPr lang="en-US" sz="2000" dirty="0"/>
              <a:t>      </a:t>
            </a:r>
          </a:p>
          <a:p>
            <a:r>
              <a:rPr lang="en-US" sz="2000" dirty="0"/>
              <a:t>	first = null;</a:t>
            </a:r>
          </a:p>
          <a:p>
            <a:r>
              <a:rPr lang="en-US" sz="2000" dirty="0"/>
              <a:t>      }     </a:t>
            </a:r>
          </a:p>
          <a:p>
            <a:r>
              <a:rPr lang="en-US" sz="2000" dirty="0"/>
              <a:t>  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isEmpty</a:t>
            </a:r>
            <a:r>
              <a:rPr lang="en-US" sz="2000" dirty="0"/>
              <a:t>() {  // true if list is empty</a:t>
            </a:r>
          </a:p>
          <a:p>
            <a:r>
              <a:rPr lang="en-US" sz="2000" dirty="0"/>
              <a:t>      </a:t>
            </a:r>
          </a:p>
          <a:p>
            <a:r>
              <a:rPr lang="en-US" sz="2000" dirty="0"/>
              <a:t>	return (first == null);</a:t>
            </a:r>
          </a:p>
          <a:p>
            <a:r>
              <a:rPr lang="en-US" sz="2000" dirty="0"/>
              <a:t>      }</a:t>
            </a:r>
          </a:p>
          <a:p>
            <a:r>
              <a:rPr lang="en-US" sz="2000" dirty="0"/>
              <a:t>      // …………………….         other methods 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8734" y="1555820"/>
            <a:ext cx="3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Link List 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4880" y="2529840"/>
            <a:ext cx="398272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The </a:t>
            </a:r>
            <a:r>
              <a:rPr lang="en-US" sz="2400" dirty="0" err="1"/>
              <a:t>LinkList</a:t>
            </a:r>
            <a:r>
              <a:rPr lang="en-US" sz="2400" dirty="0"/>
              <a:t> class contains only one data item, a reference to the first link on the list called </a:t>
            </a:r>
            <a:r>
              <a:rPr lang="en-US" sz="2400" b="1" dirty="0"/>
              <a:t>‘first’</a:t>
            </a:r>
            <a:r>
              <a:rPr lang="en-US" sz="2400" dirty="0"/>
              <a:t>.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It is possible to find the other links by following the chain of references from ‘</a:t>
            </a:r>
            <a:r>
              <a:rPr lang="en-US" sz="2400" b="1" dirty="0"/>
              <a:t>first</a:t>
            </a:r>
            <a:r>
              <a:rPr lang="en-US" sz="2400" dirty="0"/>
              <a:t>‘, using each link’s next field.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5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6671" y="1356911"/>
            <a:ext cx="4751569" cy="5016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LinkList</a:t>
            </a:r>
            <a:r>
              <a:rPr lang="en-US" dirty="0"/>
              <a:t>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private Link first;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public 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LinkList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() { //constructor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	first = null;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}    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isEmpty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() {  // true if list is empty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	return (first == null);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}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en-US" dirty="0"/>
              <a:t> </a:t>
            </a:r>
            <a:r>
              <a:rPr lang="en-US" sz="2400" dirty="0"/>
              <a:t>public void </a:t>
            </a:r>
            <a:r>
              <a:rPr lang="en-US" sz="2400" dirty="0" err="1"/>
              <a:t>displayList</a:t>
            </a:r>
            <a:r>
              <a:rPr lang="en-US" sz="2400" dirty="0"/>
              <a:t>()     {</a:t>
            </a:r>
          </a:p>
          <a:p>
            <a:r>
              <a:rPr lang="en-US" sz="2400" dirty="0"/>
              <a:t>                Link current = first;</a:t>
            </a:r>
          </a:p>
          <a:p>
            <a:r>
              <a:rPr lang="en-US" sz="2400" dirty="0"/>
              <a:t>                while (current != null) {</a:t>
            </a:r>
          </a:p>
          <a:p>
            <a:r>
              <a:rPr lang="en-US" sz="2400" dirty="0"/>
              <a:t>	          </a:t>
            </a:r>
            <a:r>
              <a:rPr lang="en-US" sz="2400" dirty="0" err="1"/>
              <a:t>current.displayLink</a:t>
            </a:r>
            <a:r>
              <a:rPr lang="en-US" sz="2400" dirty="0"/>
              <a:t>();</a:t>
            </a:r>
          </a:p>
          <a:p>
            <a:r>
              <a:rPr lang="en-US" sz="2400" dirty="0"/>
              <a:t>                       current = </a:t>
            </a:r>
            <a:r>
              <a:rPr lang="en-US" sz="2400" dirty="0" err="1"/>
              <a:t>current.next</a:t>
            </a:r>
            <a:r>
              <a:rPr lang="en-US" sz="2400" dirty="0"/>
              <a:t>;</a:t>
            </a:r>
          </a:p>
          <a:p>
            <a:r>
              <a:rPr lang="en-US" sz="2400" dirty="0"/>
              <a:t>                }</a:t>
            </a:r>
          </a:p>
          <a:p>
            <a:r>
              <a:rPr lang="en-US" sz="2400" dirty="0"/>
              <a:t>                </a:t>
            </a:r>
            <a:r>
              <a:rPr lang="en-US" sz="2400" dirty="0" err="1"/>
              <a:t>System.out.println</a:t>
            </a:r>
            <a:r>
              <a:rPr lang="en-US" sz="2400" dirty="0"/>
              <a:t>(“ ”);</a:t>
            </a:r>
          </a:p>
          <a:p>
            <a:r>
              <a:rPr lang="en-US" sz="2400" dirty="0"/>
              <a:t>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405" y="1481684"/>
            <a:ext cx="5007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Link List Class – Contd.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39406" y="3114548"/>
            <a:ext cx="5007266" cy="1963180"/>
            <a:chOff x="5713046" y="1529588"/>
            <a:chExt cx="5764031" cy="1963180"/>
          </a:xfrm>
        </p:grpSpPr>
        <p:grpSp>
          <p:nvGrpSpPr>
            <p:cNvPr id="18" name="Group 17"/>
            <p:cNvGrpSpPr/>
            <p:nvPr/>
          </p:nvGrpSpPr>
          <p:grpSpPr>
            <a:xfrm>
              <a:off x="5713046" y="1529588"/>
              <a:ext cx="5764031" cy="1137564"/>
              <a:chOff x="5713046" y="1529588"/>
              <a:chExt cx="5764031" cy="113756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46671" y="2280330"/>
                <a:ext cx="5730406" cy="386822"/>
                <a:chOff x="4153624" y="3092217"/>
                <a:chExt cx="5730406" cy="386822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4153624" y="3092217"/>
                  <a:ext cx="5730406" cy="386822"/>
                  <a:chOff x="2578100" y="2124023"/>
                  <a:chExt cx="5730406" cy="386822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578100" y="212402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120</a:t>
                    </a: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214521" y="214151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cxnSp>
                <p:nvCxnSpPr>
                  <p:cNvPr id="14" name="Straight Arrow Connector 13"/>
                  <p:cNvCxnSpPr/>
                  <p:nvPr/>
                </p:nvCxnSpPr>
                <p:spPr>
                  <a:xfrm>
                    <a:off x="3357588" y="231597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>
                    <a:off x="5038980" y="234845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7521106" y="2128308"/>
                    <a:ext cx="787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NULL</a:t>
                    </a: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7469672" y="30992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35</a:t>
                  </a:r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8276957" y="32785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TextBox 2"/>
              <p:cNvSpPr txBox="1"/>
              <p:nvPr/>
            </p:nvSpPr>
            <p:spPr>
              <a:xfrm>
                <a:off x="5713046" y="1529588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first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5997205" y="1898920"/>
                <a:ext cx="0" cy="274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5733302" y="3031103"/>
              <a:ext cx="1507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current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5955001" y="2667152"/>
              <a:ext cx="0" cy="363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76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70" y="13105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3290" y="1503758"/>
            <a:ext cx="42389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LinkList</a:t>
            </a:r>
            <a:r>
              <a:rPr lang="en-US" dirty="0"/>
              <a:t>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private Link first;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LinkList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 {  //constructor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	first == null;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}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isEmpty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 { // true if list is empty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	return (first == null);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}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en-US" sz="2000" dirty="0"/>
              <a:t> public void </a:t>
            </a:r>
            <a:r>
              <a:rPr lang="en-US" sz="2000" dirty="0" err="1"/>
              <a:t>displayList</a:t>
            </a:r>
            <a:r>
              <a:rPr lang="en-US" sz="2000" dirty="0"/>
              <a:t>() {</a:t>
            </a:r>
          </a:p>
          <a:p>
            <a:r>
              <a:rPr lang="en-US" sz="2000" dirty="0"/>
              <a:t>                Link current = first;</a:t>
            </a:r>
          </a:p>
          <a:p>
            <a:r>
              <a:rPr lang="en-US" sz="2000" dirty="0"/>
              <a:t>                while (current != null) {</a:t>
            </a:r>
          </a:p>
          <a:p>
            <a:r>
              <a:rPr lang="en-US" sz="2000" dirty="0"/>
              <a:t>	         </a:t>
            </a:r>
            <a:r>
              <a:rPr lang="en-US" sz="2000" dirty="0" err="1"/>
              <a:t>current.displayLink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                   current = </a:t>
            </a:r>
            <a:r>
              <a:rPr lang="en-US" sz="2000" dirty="0" err="1"/>
              <a:t>current.next</a:t>
            </a:r>
            <a:r>
              <a:rPr lang="en-US" sz="2000" dirty="0"/>
              <a:t>;</a:t>
            </a:r>
          </a:p>
          <a:p>
            <a:r>
              <a:rPr lang="en-US" sz="2000" dirty="0"/>
              <a:t>                }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System.out.println</a:t>
            </a:r>
            <a:r>
              <a:rPr lang="en-US" sz="2000" dirty="0"/>
              <a:t>(“ ”);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5810" y="1528301"/>
            <a:ext cx="5007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Link List Class – Contd.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60046" y="3138563"/>
            <a:ext cx="5764031" cy="1137564"/>
            <a:chOff x="5713046" y="1529588"/>
            <a:chExt cx="5764031" cy="1137564"/>
          </a:xfrm>
        </p:grpSpPr>
        <p:grpSp>
          <p:nvGrpSpPr>
            <p:cNvPr id="8" name="Group 7"/>
            <p:cNvGrpSpPr/>
            <p:nvPr/>
          </p:nvGrpSpPr>
          <p:grpSpPr>
            <a:xfrm>
              <a:off x="5746671" y="2280330"/>
              <a:ext cx="5730406" cy="386822"/>
              <a:chOff x="4153624" y="3092217"/>
              <a:chExt cx="5730406" cy="38682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153624" y="3092217"/>
                <a:ext cx="5730406" cy="386822"/>
                <a:chOff x="2578100" y="2124023"/>
                <a:chExt cx="5730406" cy="386822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2578100" y="212402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120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214521" y="214151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17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3357588" y="2315976"/>
                  <a:ext cx="812175" cy="10000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5038980" y="2348456"/>
                  <a:ext cx="812175" cy="10000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7521106" y="2128308"/>
                  <a:ext cx="7874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NULL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7469672" y="3099293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35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8276957" y="3278550"/>
                <a:ext cx="770114" cy="10000"/>
              </a:xfrm>
              <a:prstGeom prst="straightConnector1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5713046" y="152958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997205" y="1898920"/>
              <a:ext cx="0" cy="274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838844" y="4243473"/>
            <a:ext cx="1219200" cy="733283"/>
            <a:chOff x="5775506" y="2667152"/>
            <a:chExt cx="1219200" cy="733283"/>
          </a:xfrm>
        </p:grpSpPr>
        <p:sp>
          <p:nvSpPr>
            <p:cNvPr id="20" name="TextBox 19"/>
            <p:cNvSpPr txBox="1"/>
            <p:nvPr/>
          </p:nvSpPr>
          <p:spPr>
            <a:xfrm>
              <a:off x="5775506" y="3031103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current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5997205" y="2667152"/>
              <a:ext cx="0" cy="363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15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209 L 0.14648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48 0.00162 L 0.29336 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36 0.00162 L 0.39648 0.001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405" y="1671398"/>
            <a:ext cx="42389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LinkList</a:t>
            </a:r>
            <a:r>
              <a:rPr lang="en-US" dirty="0"/>
              <a:t> {</a:t>
            </a:r>
          </a:p>
          <a:p>
            <a:r>
              <a:rPr lang="en-US" dirty="0"/>
              <a:t>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private Link first;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LinkList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{  //constructor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first = null;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}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isEmpty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{ // true if list is empty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return (first == null);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}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public void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displayList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{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Link current = first;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while (current != null) {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current.displayLink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current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current.next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}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System.out.println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(“ ”);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}</a:t>
            </a:r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39405" y="1362133"/>
            <a:ext cx="500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Link List Class – Contd.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94960" y="1533534"/>
            <a:ext cx="6147973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// </a:t>
            </a:r>
            <a:r>
              <a:rPr lang="en-US" sz="2400" dirty="0" err="1"/>
              <a:t>insertFirst</a:t>
            </a:r>
            <a:r>
              <a:rPr lang="en-US" sz="2400" dirty="0"/>
              <a:t> Method</a:t>
            </a:r>
          </a:p>
          <a:p>
            <a:r>
              <a:rPr lang="en-US" sz="2400" dirty="0"/>
              <a:t>public void </a:t>
            </a:r>
            <a:r>
              <a:rPr lang="en-US" sz="2400" dirty="0" err="1"/>
              <a:t>insertFirst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 id) {</a:t>
            </a:r>
          </a:p>
          <a:p>
            <a:r>
              <a:rPr lang="en-US" sz="2400" dirty="0"/>
              <a:t>                Link </a:t>
            </a:r>
            <a:r>
              <a:rPr lang="en-US" sz="2400" dirty="0" err="1"/>
              <a:t>newLink</a:t>
            </a:r>
            <a:r>
              <a:rPr lang="en-US" sz="2400" dirty="0"/>
              <a:t> = new Link(id);</a:t>
            </a:r>
          </a:p>
          <a:p>
            <a:r>
              <a:rPr lang="en-US" sz="2400" dirty="0"/>
              <a:t>                </a:t>
            </a:r>
            <a:r>
              <a:rPr lang="en-US" sz="2400" dirty="0" err="1"/>
              <a:t>newLink.next</a:t>
            </a:r>
            <a:r>
              <a:rPr lang="en-US" sz="2400" dirty="0"/>
              <a:t> = first;</a:t>
            </a:r>
          </a:p>
          <a:p>
            <a:r>
              <a:rPr lang="en-US" sz="2400" dirty="0"/>
              <a:t>                first = </a:t>
            </a:r>
            <a:r>
              <a:rPr lang="en-US" sz="2400" dirty="0" err="1"/>
              <a:t>newLink</a:t>
            </a:r>
            <a:r>
              <a:rPr lang="en-US" sz="2400" dirty="0"/>
              <a:t>;</a:t>
            </a:r>
          </a:p>
          <a:p>
            <a:r>
              <a:rPr lang="en-US" sz="2400" dirty="0"/>
              <a:t>  }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81998" y="3902981"/>
            <a:ext cx="6160935" cy="2677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// </a:t>
            </a:r>
            <a:r>
              <a:rPr lang="en-US" sz="2400" dirty="0" err="1"/>
              <a:t>deleteFirst</a:t>
            </a:r>
            <a:r>
              <a:rPr lang="en-US" sz="2400" dirty="0"/>
              <a:t> Method</a:t>
            </a:r>
          </a:p>
          <a:p>
            <a:r>
              <a:rPr lang="en-US" sz="2400" dirty="0"/>
              <a:t>public Link </a:t>
            </a:r>
            <a:r>
              <a:rPr lang="en-US" sz="2400" dirty="0" err="1"/>
              <a:t>deleteFirst</a:t>
            </a:r>
            <a:r>
              <a:rPr lang="en-US" sz="2400" dirty="0"/>
              <a:t>()  {</a:t>
            </a:r>
          </a:p>
          <a:p>
            <a:r>
              <a:rPr lang="en-US" sz="2400" dirty="0"/>
              <a:t>                Link temp = first;</a:t>
            </a:r>
          </a:p>
          <a:p>
            <a:r>
              <a:rPr lang="en-US" sz="2400" dirty="0"/>
              <a:t>                first = </a:t>
            </a:r>
            <a:r>
              <a:rPr lang="en-US" sz="2400" dirty="0" err="1"/>
              <a:t>first.next</a:t>
            </a:r>
            <a:r>
              <a:rPr lang="en-US" sz="2400" dirty="0"/>
              <a:t>;</a:t>
            </a:r>
          </a:p>
          <a:p>
            <a:r>
              <a:rPr lang="en-US" sz="2400" dirty="0"/>
              <a:t>                return temp;</a:t>
            </a:r>
          </a:p>
          <a:p>
            <a:r>
              <a:rPr lang="en-US" sz="2400" dirty="0"/>
              <a:t>  }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074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7972"/>
            <a:ext cx="8724900" cy="1325563"/>
          </a:xfrm>
        </p:spPr>
        <p:txBody>
          <a:bodyPr/>
          <a:lstStyle/>
          <a:p>
            <a:r>
              <a:rPr lang="en-US" dirty="0"/>
              <a:t>Ways in which linked lists differ from arrays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37100" y="3837924"/>
            <a:ext cx="3987800" cy="369332"/>
            <a:chOff x="4737100" y="3003034"/>
            <a:chExt cx="3987800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47371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72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73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374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78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375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10020300" y="50453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581292" y="4881384"/>
            <a:ext cx="6692900" cy="1145064"/>
            <a:chOff x="3568700" y="4373602"/>
            <a:chExt cx="6692900" cy="1145064"/>
          </a:xfrm>
        </p:grpSpPr>
        <p:grpSp>
          <p:nvGrpSpPr>
            <p:cNvPr id="19" name="Group 18"/>
            <p:cNvGrpSpPr/>
            <p:nvPr/>
          </p:nvGrpSpPr>
          <p:grpSpPr>
            <a:xfrm>
              <a:off x="3568700" y="4373602"/>
              <a:ext cx="6451600" cy="1145064"/>
              <a:chOff x="3568700" y="4373602"/>
              <a:chExt cx="6451600" cy="114506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987800" y="4438134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78400" y="5149334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34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943600" y="4387334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531100" y="4387334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78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896350" y="4373602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5</a:t>
                </a:r>
              </a:p>
            </p:txBody>
          </p:sp>
          <p:cxnSp>
            <p:nvCxnSpPr>
              <p:cNvPr id="17" name="Elbow Connector 16"/>
              <p:cNvCxnSpPr>
                <a:stCxn id="10" idx="2"/>
              </p:cNvCxnSpPr>
              <p:nvPr/>
            </p:nvCxnSpPr>
            <p:spPr>
              <a:xfrm rot="16200000" flipH="1">
                <a:off x="4399608" y="4789358"/>
                <a:ext cx="541634" cy="57785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12" idx="3"/>
              </p:cNvCxnSpPr>
              <p:nvPr/>
            </p:nvCxnSpPr>
            <p:spPr>
              <a:xfrm flipV="1">
                <a:off x="6731000" y="4569083"/>
                <a:ext cx="787400" cy="291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11" idx="3"/>
              </p:cNvCxnSpPr>
              <p:nvPr/>
            </p:nvCxnSpPr>
            <p:spPr>
              <a:xfrm flipV="1">
                <a:off x="5765800" y="4756666"/>
                <a:ext cx="558800" cy="577334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13" idx="3"/>
                <a:endCxn id="14" idx="1"/>
              </p:cNvCxnSpPr>
              <p:nvPr/>
            </p:nvCxnSpPr>
            <p:spPr>
              <a:xfrm flipV="1">
                <a:off x="8318500" y="4558268"/>
                <a:ext cx="577850" cy="137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/>
              <p:cNvCxnSpPr/>
              <p:nvPr/>
            </p:nvCxnSpPr>
            <p:spPr>
              <a:xfrm>
                <a:off x="3568700" y="4373602"/>
                <a:ext cx="419100" cy="223798"/>
              </a:xfrm>
              <a:prstGeom prst="bentConnector3">
                <a:avLst>
                  <a:gd name="adj1" fmla="val 1515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Elbow Connector 48"/>
              <p:cNvCxnSpPr>
                <a:stCxn id="14" idx="3"/>
              </p:cNvCxnSpPr>
              <p:nvPr/>
            </p:nvCxnSpPr>
            <p:spPr>
              <a:xfrm>
                <a:off x="9683750" y="4558268"/>
                <a:ext cx="336550" cy="394732"/>
              </a:xfrm>
              <a:prstGeom prst="bent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788525" y="4953000"/>
              <a:ext cx="473075" cy="127001"/>
              <a:chOff x="9788525" y="4953000"/>
              <a:chExt cx="473075" cy="127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9788525" y="4953000"/>
                <a:ext cx="4730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9864725" y="5019933"/>
                <a:ext cx="3206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9956800" y="5078282"/>
                <a:ext cx="139700" cy="17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1513951" y="3767115"/>
            <a:ext cx="122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Array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1444485" y="5245844"/>
            <a:ext cx="1851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Linked List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20592" y="1718614"/>
            <a:ext cx="10515600" cy="1590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Array – each item occupies a particular position and can be directly accessed using an index number.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Linked list – need to follow along the chain of element to find a particular element. A data item cannot be accessed  directly.</a:t>
            </a:r>
          </a:p>
        </p:txBody>
      </p:sp>
    </p:spTree>
    <p:extLst>
      <p:ext uri="{BB962C8B-B14F-4D97-AF65-F5344CB8AC3E}">
        <p14:creationId xmlns:p14="http://schemas.microsoft.com/office/powerpoint/2010/main" val="930608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Question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235" y="1753458"/>
            <a:ext cx="91826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a program to </a:t>
            </a:r>
          </a:p>
          <a:p>
            <a:endParaRPr lang="en-US" sz="2400" dirty="0"/>
          </a:p>
          <a:p>
            <a:pPr marL="514350" indent="-514350">
              <a:buAutoNum type="romanLcParenR"/>
            </a:pPr>
            <a:r>
              <a:rPr lang="en-US" sz="2400" dirty="0"/>
              <a:t>Create a new linked list and insert four new links. </a:t>
            </a:r>
          </a:p>
          <a:p>
            <a:pPr marL="514350" indent="-514350">
              <a:buAutoNum type="romanLcParenR"/>
            </a:pPr>
            <a:r>
              <a:rPr lang="en-US" sz="2400" dirty="0"/>
              <a:t>Display the list. </a:t>
            </a:r>
          </a:p>
          <a:p>
            <a:pPr marL="514350" indent="-514350">
              <a:buAutoNum type="romanLcParenR"/>
            </a:pPr>
            <a:r>
              <a:rPr lang="en-US" sz="2400" dirty="0"/>
              <a:t>Remove the items one by one until the list is empty.</a:t>
            </a:r>
          </a:p>
          <a:p>
            <a:pPr marL="514350" indent="-514350">
              <a:buAutoNum type="romanLcParenR"/>
            </a:pPr>
            <a:endParaRPr lang="en-US" sz="2400" dirty="0"/>
          </a:p>
          <a:p>
            <a:pPr marL="514350" indent="-514350">
              <a:buAutoNum type="romanLcParenR"/>
            </a:pPr>
            <a:endParaRPr lang="en-US" sz="2400" dirty="0"/>
          </a:p>
          <a:p>
            <a:r>
              <a:rPr lang="en-US" sz="2400" dirty="0"/>
              <a:t>(Use the </a:t>
            </a:r>
            <a:r>
              <a:rPr lang="en-US" sz="2400" dirty="0" err="1"/>
              <a:t>LinkList</a:t>
            </a:r>
            <a:r>
              <a:rPr lang="en-US" sz="2400" dirty="0"/>
              <a:t> class created)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72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Answer1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2708" y="1439275"/>
            <a:ext cx="914048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 </a:t>
            </a:r>
            <a:r>
              <a:rPr lang="en-US" dirty="0" err="1"/>
              <a:t>myList</a:t>
            </a:r>
            <a:r>
              <a:rPr lang="en-US" dirty="0"/>
              <a:t> {</a:t>
            </a:r>
          </a:p>
          <a:p>
            <a:r>
              <a:rPr lang="en-US" dirty="0"/>
              <a:t>        public static void main(String[] </a:t>
            </a:r>
            <a:r>
              <a:rPr lang="en-US" dirty="0" err="1"/>
              <a:t>args</a:t>
            </a:r>
            <a:r>
              <a:rPr lang="en-US" dirty="0"/>
              <a:t>)         {</a:t>
            </a:r>
          </a:p>
          <a:p>
            <a:r>
              <a:rPr lang="en-US" dirty="0"/>
              <a:t>	</a:t>
            </a:r>
            <a:r>
              <a:rPr lang="en-US" dirty="0" err="1"/>
              <a:t>LinkList</a:t>
            </a:r>
            <a:r>
              <a:rPr lang="en-US" dirty="0"/>
              <a:t> </a:t>
            </a:r>
            <a:r>
              <a:rPr lang="en-US" dirty="0" err="1"/>
              <a:t>theList</a:t>
            </a:r>
            <a:r>
              <a:rPr lang="en-US" dirty="0"/>
              <a:t>  = new </a:t>
            </a:r>
            <a:r>
              <a:rPr lang="en-US" dirty="0" err="1"/>
              <a:t>LinkList</a:t>
            </a:r>
            <a:r>
              <a:rPr lang="en-US" dirty="0"/>
              <a:t>();    // create a new list</a:t>
            </a:r>
          </a:p>
          <a:p>
            <a:r>
              <a:rPr lang="en-US" dirty="0"/>
              <a:t>                </a:t>
            </a:r>
          </a:p>
          <a:p>
            <a:r>
              <a:rPr lang="en-US" dirty="0"/>
              <a:t>	 </a:t>
            </a:r>
            <a:r>
              <a:rPr lang="en-US" dirty="0" err="1"/>
              <a:t>theList.insertFirst</a:t>
            </a:r>
            <a:r>
              <a:rPr lang="en-US" dirty="0"/>
              <a:t>(23);    // insert four items</a:t>
            </a:r>
          </a:p>
          <a:p>
            <a:r>
              <a:rPr lang="en-US" dirty="0"/>
              <a:t>	 </a:t>
            </a:r>
            <a:r>
              <a:rPr lang="en-US" dirty="0" err="1"/>
              <a:t>theList.insertFirst</a:t>
            </a:r>
            <a:r>
              <a:rPr lang="en-US" dirty="0"/>
              <a:t>(89);</a:t>
            </a:r>
          </a:p>
          <a:p>
            <a:r>
              <a:rPr lang="en-US" dirty="0"/>
              <a:t>	 </a:t>
            </a:r>
            <a:r>
              <a:rPr lang="en-US" dirty="0" err="1"/>
              <a:t>theList.insertFirst</a:t>
            </a:r>
            <a:r>
              <a:rPr lang="en-US" dirty="0"/>
              <a:t>(12);</a:t>
            </a:r>
          </a:p>
          <a:p>
            <a:r>
              <a:rPr lang="en-US" dirty="0"/>
              <a:t>	 </a:t>
            </a:r>
            <a:r>
              <a:rPr lang="en-US" dirty="0" err="1"/>
              <a:t>theList.insertFirst</a:t>
            </a:r>
            <a:r>
              <a:rPr lang="en-US" dirty="0"/>
              <a:t>(55);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theList.displayList</a:t>
            </a:r>
            <a:r>
              <a:rPr lang="en-US" dirty="0"/>
              <a:t>();           //display the list</a:t>
            </a:r>
          </a:p>
          <a:p>
            <a:endParaRPr lang="en-US" dirty="0"/>
          </a:p>
          <a:p>
            <a:r>
              <a:rPr lang="en-US" dirty="0"/>
              <a:t>	while( !</a:t>
            </a:r>
            <a:r>
              <a:rPr lang="en-US" dirty="0" err="1"/>
              <a:t>theList.isEmpty</a:t>
            </a:r>
            <a:r>
              <a:rPr lang="en-US" dirty="0"/>
              <a:t>() ) {   // delete item one by one</a:t>
            </a:r>
          </a:p>
          <a:p>
            <a:r>
              <a:rPr lang="en-US" dirty="0"/>
              <a:t>       	</a:t>
            </a:r>
          </a:p>
          <a:p>
            <a:r>
              <a:rPr lang="en-US" dirty="0"/>
              <a:t>		Link </a:t>
            </a:r>
            <a:r>
              <a:rPr lang="en-US" dirty="0" err="1"/>
              <a:t>aLink</a:t>
            </a:r>
            <a:r>
              <a:rPr lang="en-US" dirty="0"/>
              <a:t> = </a:t>
            </a:r>
            <a:r>
              <a:rPr lang="en-US" dirty="0" err="1"/>
              <a:t>theList.deleteFirst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  <a:r>
              <a:rPr lang="en-US" dirty="0" err="1"/>
              <a:t>System.out.print</a:t>
            </a:r>
            <a:r>
              <a:rPr lang="en-US" dirty="0"/>
              <a:t>(“Deleted ”);</a:t>
            </a:r>
          </a:p>
          <a:p>
            <a:r>
              <a:rPr lang="en-US" dirty="0"/>
              <a:t>		</a:t>
            </a:r>
            <a:r>
              <a:rPr lang="en-US" dirty="0" err="1"/>
              <a:t>aLink.displayLink</a:t>
            </a:r>
            <a:r>
              <a:rPr lang="en-US" dirty="0"/>
              <a:t>();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 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175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546" y="464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Double-Ended List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546" y="1797112"/>
            <a:ext cx="1109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double-ended list is similar to an ordinary linked list with an additional reference to the last link.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420446" y="2657168"/>
            <a:ext cx="5764031" cy="1747280"/>
            <a:chOff x="4481146" y="2250768"/>
            <a:chExt cx="5764031" cy="1747280"/>
          </a:xfrm>
        </p:grpSpPr>
        <p:grpSp>
          <p:nvGrpSpPr>
            <p:cNvPr id="4" name="Group 3"/>
            <p:cNvGrpSpPr/>
            <p:nvPr/>
          </p:nvGrpSpPr>
          <p:grpSpPr>
            <a:xfrm>
              <a:off x="4481146" y="2250768"/>
              <a:ext cx="5764031" cy="1747280"/>
              <a:chOff x="5713046" y="1529588"/>
              <a:chExt cx="5764031" cy="174728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713046" y="1529588"/>
                <a:ext cx="5764031" cy="1155137"/>
                <a:chOff x="5713046" y="1529588"/>
                <a:chExt cx="5764031" cy="1155137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5746671" y="2280330"/>
                  <a:ext cx="5730406" cy="404395"/>
                  <a:chOff x="4153624" y="3092217"/>
                  <a:chExt cx="5730406" cy="404395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153624" y="3092217"/>
                    <a:ext cx="5730406" cy="404395"/>
                    <a:chOff x="2578100" y="2124023"/>
                    <a:chExt cx="5730406" cy="404395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578100" y="212402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120</a:t>
                      </a: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4214521" y="214151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17</a:t>
                      </a:r>
                    </a:p>
                  </p:txBody>
                </p:sp>
                <p:cxnSp>
                  <p:nvCxnSpPr>
                    <p:cNvPr id="16" name="Straight Arrow Connector 15"/>
                    <p:cNvCxnSpPr/>
                    <p:nvPr/>
                  </p:nvCxnSpPr>
                  <p:spPr>
                    <a:xfrm>
                      <a:off x="3357588" y="2315976"/>
                      <a:ext cx="812175" cy="10000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Arrow Connector 16"/>
                    <p:cNvCxnSpPr/>
                    <p:nvPr/>
                  </p:nvCxnSpPr>
                  <p:spPr>
                    <a:xfrm>
                      <a:off x="5038980" y="2348456"/>
                      <a:ext cx="812175" cy="10000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7521106" y="2128308"/>
                      <a:ext cx="787400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dirty="0"/>
                        <a:t>null</a:t>
                      </a:r>
                    </a:p>
                  </p:txBody>
                </p:sp>
              </p:grp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469672" y="309929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35</a:t>
                    </a:r>
                  </a:p>
                </p:txBody>
              </p:sp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8276957" y="3278550"/>
                    <a:ext cx="770114" cy="10000"/>
                  </a:xfrm>
                  <a:prstGeom prst="straightConnector1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" name="TextBox 8"/>
                <p:cNvSpPr txBox="1"/>
                <p:nvPr/>
              </p:nvSpPr>
              <p:spPr>
                <a:xfrm>
                  <a:off x="5713046" y="1529588"/>
                  <a:ext cx="1219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first</a:t>
                  </a:r>
                </a:p>
              </p:txBody>
            </p: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5997205" y="1898920"/>
                  <a:ext cx="0" cy="2746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/>
              <p:cNvSpPr txBox="1"/>
              <p:nvPr/>
            </p:nvSpPr>
            <p:spPr>
              <a:xfrm>
                <a:off x="5733302" y="2815203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last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149102" y="3377918"/>
              <a:ext cx="3113517" cy="350996"/>
              <a:chOff x="5149102" y="3377918"/>
              <a:chExt cx="3113517" cy="35099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5149102" y="3728914"/>
                <a:ext cx="311351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endCxn id="12" idx="2"/>
              </p:cNvCxnSpPr>
              <p:nvPr/>
            </p:nvCxnSpPr>
            <p:spPr>
              <a:xfrm flipH="1" flipV="1">
                <a:off x="8224519" y="3377918"/>
                <a:ext cx="24731" cy="34234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2624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546" y="464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Doubly Linked List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407" y="2038273"/>
            <a:ext cx="1086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doubly linked list allows to traverse backwards as well as forward through the list.</a:t>
            </a:r>
          </a:p>
          <a:p>
            <a:r>
              <a:rPr lang="en-US" sz="2400" dirty="0"/>
              <a:t>Each link has two references.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77915" y="3623076"/>
            <a:ext cx="5764031" cy="1120074"/>
            <a:chOff x="6172786" y="2266008"/>
            <a:chExt cx="5764031" cy="1120074"/>
          </a:xfrm>
        </p:grpSpPr>
        <p:grpSp>
          <p:nvGrpSpPr>
            <p:cNvPr id="5" name="Group 4"/>
            <p:cNvGrpSpPr/>
            <p:nvPr/>
          </p:nvGrpSpPr>
          <p:grpSpPr>
            <a:xfrm>
              <a:off x="6172786" y="2266008"/>
              <a:ext cx="5764031" cy="1120074"/>
              <a:chOff x="5713046" y="1529588"/>
              <a:chExt cx="5764031" cy="113756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46671" y="2280330"/>
                <a:ext cx="5730406" cy="386822"/>
                <a:chOff x="4153624" y="3092217"/>
                <a:chExt cx="5730406" cy="3868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153624" y="3092217"/>
                  <a:ext cx="5730406" cy="386822"/>
                  <a:chOff x="2578100" y="2124023"/>
                  <a:chExt cx="5730406" cy="386822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2578100" y="212402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120</a:t>
                    </a: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214521" y="2141513"/>
                    <a:ext cx="787400" cy="3693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cxnSp>
                <p:nvCxnSpPr>
                  <p:cNvPr id="16" name="Straight Arrow Connector 15"/>
                  <p:cNvCxnSpPr/>
                  <p:nvPr/>
                </p:nvCxnSpPr>
                <p:spPr>
                  <a:xfrm>
                    <a:off x="3357588" y="223977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5038980" y="222145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accent4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21106" y="2128308"/>
                    <a:ext cx="787400" cy="3750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null</a:t>
                    </a:r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7469672" y="30992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35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8276957" y="32785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713046" y="1529588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first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5997205" y="1898920"/>
                <a:ext cx="0" cy="274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/>
            <p:cNvCxnSpPr/>
            <p:nvPr/>
          </p:nvCxnSpPr>
          <p:spPr>
            <a:xfrm flipH="1">
              <a:off x="6996994" y="3281942"/>
              <a:ext cx="7858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8693714" y="3256542"/>
              <a:ext cx="7858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 flipH="1">
            <a:off x="5072419" y="3985606"/>
            <a:ext cx="63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next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3317118" y="4771165"/>
            <a:ext cx="103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296363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46485"/>
            <a:ext cx="10058986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References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160" y="1965960"/>
            <a:ext cx="921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Mitchell Waite, Robert </a:t>
            </a:r>
            <a:r>
              <a:rPr lang="en-US" sz="2400" dirty="0" err="1"/>
              <a:t>Lafore</a:t>
            </a:r>
            <a:r>
              <a:rPr lang="en-US" sz="2400" dirty="0"/>
              <a:t>,      Data Structures and Algorithms in Java,</a:t>
            </a:r>
          </a:p>
          <a:p>
            <a:pPr lvl="0"/>
            <a:r>
              <a:rPr lang="en-US" sz="2400" dirty="0"/>
              <a:t>2</a:t>
            </a:r>
            <a:r>
              <a:rPr lang="en-US" sz="2400" baseline="30000" dirty="0"/>
              <a:t>nd </a:t>
            </a:r>
            <a:r>
              <a:rPr lang="en-US" sz="2400" dirty="0"/>
              <a:t>Edition, Waite Group Press,1998.</a:t>
            </a:r>
          </a:p>
        </p:txBody>
      </p:sp>
    </p:spTree>
    <p:extLst>
      <p:ext uri="{BB962C8B-B14F-4D97-AF65-F5344CB8AC3E}">
        <p14:creationId xmlns:p14="http://schemas.microsoft.com/office/powerpoint/2010/main" val="404088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Applications of linked list in real world-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005012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-US" sz="2800" i="1" dirty="0"/>
              <a:t>Image viewer</a:t>
            </a:r>
            <a:r>
              <a:rPr lang="en-US" sz="2800" dirty="0"/>
              <a:t> – Previous and next images are linked, hence can be accessed by next and previous button.</a:t>
            </a:r>
          </a:p>
          <a:p>
            <a:pPr fontAlgn="base"/>
            <a:r>
              <a:rPr lang="en-US" sz="2800" i="1" dirty="0"/>
              <a:t>Previous and next page in web browser</a:t>
            </a:r>
            <a:r>
              <a:rPr lang="en-US" sz="2800" dirty="0"/>
              <a:t> – We can access previous and next </a:t>
            </a:r>
            <a:r>
              <a:rPr lang="en-US" sz="2800" dirty="0" err="1"/>
              <a:t>url</a:t>
            </a:r>
            <a:r>
              <a:rPr lang="en-US" sz="2800" dirty="0"/>
              <a:t> searched in web browser by pressing back and next button since, they are linked as linked list.</a:t>
            </a:r>
          </a:p>
          <a:p>
            <a:pPr fontAlgn="base"/>
            <a:r>
              <a:rPr lang="en-US" sz="2800" i="1" dirty="0"/>
              <a:t>Music Player</a:t>
            </a:r>
            <a:r>
              <a:rPr lang="en-US" sz="2800" dirty="0"/>
              <a:t> – Songs in music player are linked to previous and next song. you can play songs either from starting or ending of the list.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3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0862"/>
            <a:ext cx="9634330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Applications of linked list in computer science</a:t>
            </a:r>
            <a:r>
              <a:rPr lang="en-US" sz="4000" dirty="0"/>
              <a:t> –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1" y="2005012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Implementation of stacks and queues</a:t>
            </a:r>
          </a:p>
          <a:p>
            <a:pPr fontAlgn="base"/>
            <a:r>
              <a:rPr lang="en-US" dirty="0"/>
              <a:t>Implementation of graphs : Adjacency list representation of graphs is most popular which is uses linked list to store adjacent vertices.</a:t>
            </a:r>
          </a:p>
          <a:p>
            <a:pPr fontAlgn="base"/>
            <a:r>
              <a:rPr lang="en-US" dirty="0"/>
              <a:t>Dynamic memory allocation : We use linked list of free blocks.</a:t>
            </a:r>
          </a:p>
          <a:p>
            <a:pPr fontAlgn="base"/>
            <a:r>
              <a:rPr lang="en-US" dirty="0"/>
              <a:t>Maintaining directory of names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7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in File System</a:t>
            </a:r>
          </a:p>
        </p:txBody>
      </p:sp>
      <p:pic>
        <p:nvPicPr>
          <p:cNvPr id="5" name="Picture 3" descr="img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" y="1905794"/>
            <a:ext cx="5956148" cy="282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13" y="1614487"/>
            <a:ext cx="40005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890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1169"/>
            <a:ext cx="10515600" cy="4518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</a:t>
            </a:r>
            <a:r>
              <a:rPr lang="en-US" sz="1400" dirty="0"/>
              <a:t>Linked List                              Link                                            </a:t>
            </a:r>
            <a:r>
              <a:rPr lang="en-US" sz="1400" dirty="0" err="1"/>
              <a:t>Link</a:t>
            </a:r>
            <a:r>
              <a:rPr lang="en-US" sz="1400" dirty="0"/>
              <a:t>                             </a:t>
            </a:r>
            <a:r>
              <a:rPr lang="en-US" sz="1400" dirty="0" err="1"/>
              <a:t>Link</a:t>
            </a:r>
            <a:r>
              <a:rPr lang="en-US" sz="1400" dirty="0"/>
              <a:t>                         </a:t>
            </a:r>
            <a:r>
              <a:rPr lang="en-US" sz="1400" dirty="0" err="1"/>
              <a:t>Link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In a linked list each data item is embedded in a link.</a:t>
            </a:r>
          </a:p>
          <a:p>
            <a:r>
              <a:rPr lang="en-US" sz="2400" dirty="0"/>
              <a:t>There are many similar links.</a:t>
            </a:r>
          </a:p>
          <a:p>
            <a:r>
              <a:rPr lang="en-US" sz="2400" dirty="0"/>
              <a:t>Each link object contains a reference to the next link in the list.</a:t>
            </a:r>
          </a:p>
          <a:p>
            <a:r>
              <a:rPr lang="en-US" sz="2400" dirty="0"/>
              <a:t>In a typical application there would be many more data items in a link.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9292955" y="319587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4" name="Rectangle 3"/>
          <p:cNvSpPr/>
          <p:nvPr/>
        </p:nvSpPr>
        <p:spPr>
          <a:xfrm>
            <a:off x="674204" y="1693420"/>
            <a:ext cx="10565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Linked lists are probably the second most commonly used general purpose storage structures after arrays.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23065" y="2949802"/>
            <a:ext cx="8057813" cy="960398"/>
            <a:chOff x="1223065" y="2949802"/>
            <a:chExt cx="8057813" cy="960398"/>
          </a:xfrm>
        </p:grpSpPr>
        <p:grpSp>
          <p:nvGrpSpPr>
            <p:cNvPr id="35" name="Group 34"/>
            <p:cNvGrpSpPr/>
            <p:nvPr/>
          </p:nvGrpSpPr>
          <p:grpSpPr>
            <a:xfrm>
              <a:off x="1223065" y="2949802"/>
              <a:ext cx="8057813" cy="960398"/>
              <a:chOff x="1130301" y="2368034"/>
              <a:chExt cx="8057813" cy="960398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8625516" y="2867799"/>
                <a:ext cx="56259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/>
              <p:cNvGrpSpPr/>
              <p:nvPr/>
            </p:nvGrpSpPr>
            <p:grpSpPr>
              <a:xfrm>
                <a:off x="1130301" y="2368034"/>
                <a:ext cx="7467616" cy="960398"/>
                <a:chOff x="1130301" y="2368034"/>
                <a:chExt cx="7467616" cy="960398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3322653" y="2368034"/>
                  <a:ext cx="5275264" cy="960398"/>
                  <a:chOff x="4325021" y="4146034"/>
                  <a:chExt cx="5358729" cy="960398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325021" y="4163814"/>
                    <a:ext cx="787401" cy="923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Data</a:t>
                    </a:r>
                  </a:p>
                  <a:p>
                    <a:endPara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next</a:t>
                    </a: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943600" y="4146034"/>
                    <a:ext cx="787400" cy="923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Data</a:t>
                    </a:r>
                  </a:p>
                  <a:p>
                    <a:endPara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next</a:t>
                    </a: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7531100" y="4158734"/>
                    <a:ext cx="787400" cy="923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Data</a:t>
                    </a:r>
                  </a:p>
                  <a:p>
                    <a:endPara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next</a:t>
                    </a: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896350" y="4183102"/>
                    <a:ext cx="787400" cy="923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Data</a:t>
                    </a:r>
                  </a:p>
                  <a:p>
                    <a:endPara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next</a:t>
                    </a:r>
                  </a:p>
                </p:txBody>
              </p:sp>
              <p:cxnSp>
                <p:nvCxnSpPr>
                  <p:cNvPr id="16" name="Elbow Connector 15"/>
                  <p:cNvCxnSpPr>
                    <a:stCxn id="12" idx="3"/>
                  </p:cNvCxnSpPr>
                  <p:nvPr/>
                </p:nvCxnSpPr>
                <p:spPr>
                  <a:xfrm flipV="1">
                    <a:off x="6731000" y="4606152"/>
                    <a:ext cx="774700" cy="1547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>
                    <a:stCxn id="13" idx="3"/>
                  </p:cNvCxnSpPr>
                  <p:nvPr/>
                </p:nvCxnSpPr>
                <p:spPr>
                  <a:xfrm>
                    <a:off x="8318500" y="4620399"/>
                    <a:ext cx="57150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1130301" y="2368034"/>
                  <a:ext cx="1291521" cy="9233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r>
                    <a: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first</a:t>
                  </a:r>
                </a:p>
                <a:p>
                  <a:endPara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2372842" y="2866767"/>
                  <a:ext cx="934368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" name="Elbow Connector 21"/>
            <p:cNvCxnSpPr/>
            <p:nvPr/>
          </p:nvCxnSpPr>
          <p:spPr>
            <a:xfrm flipV="1">
              <a:off x="4229441" y="3425160"/>
              <a:ext cx="762634" cy="15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591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Mainly the following operations can be performed on a linked list.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- </a:t>
            </a:r>
            <a:r>
              <a:rPr lang="en-US" sz="2400" dirty="0"/>
              <a:t>Find</a:t>
            </a:r>
          </a:p>
          <a:p>
            <a:pPr marL="0" indent="0">
              <a:buNone/>
            </a:pPr>
            <a:r>
              <a:rPr lang="en-US" sz="2400" dirty="0"/>
              <a:t>		Find a link with a specified key value.</a:t>
            </a:r>
          </a:p>
          <a:p>
            <a:pPr marL="0" indent="0">
              <a:buNone/>
            </a:pPr>
            <a:r>
              <a:rPr lang="en-US" sz="2400" dirty="0"/>
              <a:t>	- Insert </a:t>
            </a:r>
          </a:p>
          <a:p>
            <a:pPr marL="0" indent="0">
              <a:buNone/>
            </a:pPr>
            <a:r>
              <a:rPr lang="en-US" sz="2400" dirty="0"/>
              <a:t> 		Insert links anywhere in the list.</a:t>
            </a:r>
          </a:p>
          <a:p>
            <a:pPr marL="0" indent="0">
              <a:buNone/>
            </a:pPr>
            <a:r>
              <a:rPr lang="en-US" sz="2400" dirty="0"/>
              <a:t>	- Delete</a:t>
            </a:r>
          </a:p>
          <a:p>
            <a:pPr marL="0" indent="0">
              <a:buNone/>
            </a:pPr>
            <a:r>
              <a:rPr lang="en-US" sz="2400" dirty="0"/>
              <a:t>		Delete a link with the specified value.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748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- 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4636"/>
            <a:ext cx="10515600" cy="543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Start with the first item, go to the second link, then the third, until you find what you are looking for.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85176" y="2079004"/>
            <a:ext cx="568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Ex:    </a:t>
            </a:r>
            <a:r>
              <a:rPr lang="en-US" sz="2800" b="1" dirty="0">
                <a:solidFill>
                  <a:srgbClr val="FF0000"/>
                </a:solidFill>
              </a:rPr>
              <a:t>Find Item 35 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001223" y="2493483"/>
            <a:ext cx="10504976" cy="1313569"/>
            <a:chOff x="1013923" y="2158203"/>
            <a:chExt cx="10504976" cy="1313569"/>
          </a:xfrm>
        </p:grpSpPr>
        <p:sp>
          <p:nvSpPr>
            <p:cNvPr id="41" name="TextBox 40"/>
            <p:cNvSpPr txBox="1"/>
            <p:nvPr/>
          </p:nvSpPr>
          <p:spPr>
            <a:xfrm>
              <a:off x="9954722" y="2463003"/>
              <a:ext cx="15641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Found ?   No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450095" y="2456123"/>
              <a:ext cx="8496089" cy="1015649"/>
              <a:chOff x="1641941" y="2330427"/>
              <a:chExt cx="8496089" cy="101564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641941" y="2330427"/>
                <a:ext cx="8496089" cy="1015649"/>
                <a:chOff x="2911941" y="3079727"/>
                <a:chExt cx="8496089" cy="1015649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3637299" y="3726044"/>
                  <a:ext cx="90867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current</a:t>
                  </a:r>
                </a:p>
              </p:txBody>
            </p:sp>
            <p:cxnSp>
              <p:nvCxnSpPr>
                <p:cNvPr id="8" name="Straight Arrow Connector 7"/>
                <p:cNvCxnSpPr>
                  <a:stCxn id="63" idx="0"/>
                </p:cNvCxnSpPr>
                <p:nvPr/>
              </p:nvCxnSpPr>
              <p:spPr>
                <a:xfrm flipV="1">
                  <a:off x="4091636" y="3498914"/>
                  <a:ext cx="333063" cy="22713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Group 9"/>
                <p:cNvGrpSpPr/>
                <p:nvPr/>
              </p:nvGrpSpPr>
              <p:grpSpPr>
                <a:xfrm>
                  <a:off x="2911941" y="3079727"/>
                  <a:ext cx="8496089" cy="399312"/>
                  <a:chOff x="2911941" y="3079727"/>
                  <a:chExt cx="8496089" cy="399312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2911941" y="3079727"/>
                    <a:ext cx="8496089" cy="399312"/>
                    <a:chOff x="1336417" y="2111533"/>
                    <a:chExt cx="8496089" cy="399312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2578100" y="212402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120</a:t>
                      </a:r>
                    </a:p>
                  </p:txBody>
                </p:sp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4214521" y="214151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17</a:t>
                      </a:r>
                    </a:p>
                  </p:txBody>
                </p: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336417" y="211153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first</a:t>
                      </a:r>
                    </a:p>
                  </p:txBody>
                </p:sp>
                <p:cxnSp>
                  <p:nvCxnSpPr>
                    <p:cNvPr id="59" name="Straight Arrow Connector 58"/>
                    <p:cNvCxnSpPr/>
                    <p:nvPr/>
                  </p:nvCxnSpPr>
                  <p:spPr>
                    <a:xfrm>
                      <a:off x="3357588" y="2315976"/>
                      <a:ext cx="812175" cy="10000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/>
                    <p:cNvCxnSpPr/>
                    <p:nvPr/>
                  </p:nvCxnSpPr>
                  <p:spPr>
                    <a:xfrm flipV="1">
                      <a:off x="1826173" y="2328474"/>
                      <a:ext cx="787114" cy="19928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/>
                    <p:cNvCxnSpPr/>
                    <p:nvPr/>
                  </p:nvCxnSpPr>
                  <p:spPr>
                    <a:xfrm>
                      <a:off x="5038980" y="2348456"/>
                      <a:ext cx="812175" cy="10000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9045106" y="2141008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NULL</a:t>
                      </a:r>
                    </a:p>
                  </p:txBody>
                </p:sp>
              </p:grp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469672" y="309929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35</a:t>
                    </a:r>
                  </a:p>
                </p:txBody>
              </p:sp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8276957" y="3278550"/>
                    <a:ext cx="770114" cy="10000"/>
                  </a:xfrm>
                  <a:prstGeom prst="straightConnector1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9" name="TextBox 38"/>
              <p:cNvSpPr txBox="1"/>
              <p:nvPr/>
            </p:nvSpPr>
            <p:spPr>
              <a:xfrm>
                <a:off x="7774472" y="2362693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88</a:t>
                </a: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8543657" y="2529250"/>
                <a:ext cx="770114" cy="10000"/>
              </a:xfrm>
              <a:prstGeom prst="straightConnector1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/>
            <p:cNvSpPr txBox="1"/>
            <p:nvPr/>
          </p:nvSpPr>
          <p:spPr>
            <a:xfrm>
              <a:off x="1013923" y="2158203"/>
              <a:ext cx="903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1 :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13923" y="3809203"/>
            <a:ext cx="10504976" cy="1301915"/>
            <a:chOff x="1013923" y="3606003"/>
            <a:chExt cx="10504976" cy="1301915"/>
          </a:xfrm>
        </p:grpSpPr>
        <p:grpSp>
          <p:nvGrpSpPr>
            <p:cNvPr id="16" name="Group 15"/>
            <p:cNvGrpSpPr/>
            <p:nvPr/>
          </p:nvGrpSpPr>
          <p:grpSpPr>
            <a:xfrm>
              <a:off x="1013923" y="3606003"/>
              <a:ext cx="8974213" cy="1301915"/>
              <a:chOff x="1013923" y="3390103"/>
              <a:chExt cx="8974213" cy="1301915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1492047" y="3676369"/>
                <a:ext cx="8496089" cy="1015649"/>
                <a:chOff x="1641941" y="2330427"/>
                <a:chExt cx="8496089" cy="1015649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1641941" y="2330427"/>
                  <a:ext cx="8496089" cy="1015649"/>
                  <a:chOff x="2911941" y="3079727"/>
                  <a:chExt cx="8496089" cy="1015649"/>
                </a:xfrm>
              </p:grpSpPr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694699" y="3726044"/>
                    <a:ext cx="908674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</a:rPr>
                      <a:t>current</a:t>
                    </a:r>
                  </a:p>
                </p:txBody>
              </p:sp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971236" y="3498914"/>
                    <a:ext cx="333063" cy="22713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2911941" y="3079727"/>
                    <a:ext cx="8496089" cy="399312"/>
                    <a:chOff x="2911941" y="3079727"/>
                    <a:chExt cx="8496089" cy="399312"/>
                  </a:xfrm>
                </p:grpSpPr>
                <p:grpSp>
                  <p:nvGrpSpPr>
                    <p:cNvPr id="73" name="Group 72"/>
                    <p:cNvGrpSpPr/>
                    <p:nvPr/>
                  </p:nvGrpSpPr>
                  <p:grpSpPr>
                    <a:xfrm>
                      <a:off x="2911941" y="3079727"/>
                      <a:ext cx="8496089" cy="399312"/>
                      <a:chOff x="1336417" y="2111533"/>
                      <a:chExt cx="8496089" cy="399312"/>
                    </a:xfrm>
                    <a:solidFill>
                      <a:schemeClr val="bg2">
                        <a:lumMod val="90000"/>
                      </a:schemeClr>
                    </a:solidFill>
                  </p:grpSpPr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2578100" y="212402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120</a:t>
                        </a:r>
                      </a:p>
                    </p:txBody>
                  </p:sp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4214521" y="214151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17</a:t>
                        </a:r>
                      </a:p>
                    </p:txBody>
                  </p:sp>
                  <p:sp>
                    <p:nvSpPr>
                      <p:cNvPr id="78" name="TextBox 77"/>
                      <p:cNvSpPr txBox="1"/>
                      <p:nvPr/>
                    </p:nvSpPr>
                    <p:spPr>
                      <a:xfrm>
                        <a:off x="1336417" y="211153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first</a:t>
                        </a:r>
                      </a:p>
                    </p:txBody>
                  </p:sp>
                  <p:cxnSp>
                    <p:nvCxnSpPr>
                      <p:cNvPr id="79" name="Straight Arrow Connector 78"/>
                      <p:cNvCxnSpPr/>
                      <p:nvPr/>
                    </p:nvCxnSpPr>
                    <p:spPr>
                      <a:xfrm>
                        <a:off x="3357588" y="2315976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/>
                      <p:cNvCxnSpPr/>
                      <p:nvPr/>
                    </p:nvCxnSpPr>
                    <p:spPr>
                      <a:xfrm>
                        <a:off x="1801112" y="2318474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Arrow Connector 81"/>
                      <p:cNvCxnSpPr/>
                      <p:nvPr/>
                    </p:nvCxnSpPr>
                    <p:spPr>
                      <a:xfrm>
                        <a:off x="5038980" y="2348456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" name="TextBox 83"/>
                      <p:cNvSpPr txBox="1"/>
                      <p:nvPr/>
                    </p:nvSpPr>
                    <p:spPr>
                      <a:xfrm>
                        <a:off x="9045106" y="2141008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NULL</a:t>
                        </a:r>
                      </a:p>
                    </p:txBody>
                  </p:sp>
                </p:grpSp>
                <p:sp>
                  <p:nvSpPr>
                    <p:cNvPr id="74" name="TextBox 73"/>
                    <p:cNvSpPr txBox="1"/>
                    <p:nvPr/>
                  </p:nvSpPr>
                  <p:spPr>
                    <a:xfrm>
                      <a:off x="7469672" y="309929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35</a:t>
                      </a:r>
                    </a:p>
                  </p:txBody>
                </p:sp>
                <p:cxnSp>
                  <p:nvCxnSpPr>
                    <p:cNvPr id="75" name="Straight Arrow Connector 74"/>
                    <p:cNvCxnSpPr/>
                    <p:nvPr/>
                  </p:nvCxnSpPr>
                  <p:spPr>
                    <a:xfrm>
                      <a:off x="8276957" y="3278550"/>
                      <a:ext cx="770114" cy="10000"/>
                    </a:xfrm>
                    <a:prstGeom prst="straightConnector1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2" name="TextBox 51"/>
                <p:cNvSpPr txBox="1"/>
                <p:nvPr/>
              </p:nvSpPr>
              <p:spPr>
                <a:xfrm>
                  <a:off x="7774472" y="23626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88</a:t>
                  </a:r>
                </a:p>
              </p:txBody>
            </p:sp>
            <p:cxnSp>
              <p:nvCxnSpPr>
                <p:cNvPr id="69" name="Straight Arrow Connector 68"/>
                <p:cNvCxnSpPr/>
                <p:nvPr/>
              </p:nvCxnSpPr>
              <p:spPr>
                <a:xfrm>
                  <a:off x="8543657" y="25292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1013923" y="3390103"/>
                <a:ext cx="903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2 :</a:t>
                </a: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9954722" y="3910803"/>
              <a:ext cx="15641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Found ?   No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75823" y="5168103"/>
            <a:ext cx="10555776" cy="1365415"/>
            <a:chOff x="975823" y="5028403"/>
            <a:chExt cx="10555776" cy="1365415"/>
          </a:xfrm>
        </p:grpSpPr>
        <p:grpSp>
          <p:nvGrpSpPr>
            <p:cNvPr id="15" name="Group 14"/>
            <p:cNvGrpSpPr/>
            <p:nvPr/>
          </p:nvGrpSpPr>
          <p:grpSpPr>
            <a:xfrm>
              <a:off x="975823" y="5028403"/>
              <a:ext cx="8999613" cy="1365415"/>
              <a:chOff x="975823" y="5028403"/>
              <a:chExt cx="8999613" cy="1365415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1479347" y="5378169"/>
                <a:ext cx="8496089" cy="1015649"/>
                <a:chOff x="1641941" y="2330427"/>
                <a:chExt cx="8496089" cy="1015649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1641941" y="2330427"/>
                  <a:ext cx="8496089" cy="1015649"/>
                  <a:chOff x="2911941" y="3079727"/>
                  <a:chExt cx="8496089" cy="1015649"/>
                </a:xfrm>
              </p:grpSpPr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7383799" y="3726044"/>
                    <a:ext cx="908674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</a:rPr>
                      <a:t>current</a:t>
                    </a:r>
                  </a:p>
                </p:txBody>
              </p:sp>
              <p:cxnSp>
                <p:nvCxnSpPr>
                  <p:cNvPr id="95" name="Straight Arrow Connector 94"/>
                  <p:cNvCxnSpPr/>
                  <p:nvPr/>
                </p:nvCxnSpPr>
                <p:spPr>
                  <a:xfrm flipV="1">
                    <a:off x="7698436" y="3498914"/>
                    <a:ext cx="333063" cy="22713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2911941" y="3079727"/>
                    <a:ext cx="8496089" cy="399312"/>
                    <a:chOff x="2911941" y="3079727"/>
                    <a:chExt cx="8496089" cy="399312"/>
                  </a:xfrm>
                </p:grpSpPr>
                <p:grpSp>
                  <p:nvGrpSpPr>
                    <p:cNvPr id="97" name="Group 96"/>
                    <p:cNvGrpSpPr/>
                    <p:nvPr/>
                  </p:nvGrpSpPr>
                  <p:grpSpPr>
                    <a:xfrm>
                      <a:off x="2911941" y="3079727"/>
                      <a:ext cx="8496089" cy="399312"/>
                      <a:chOff x="1336417" y="2111533"/>
                      <a:chExt cx="8496089" cy="399312"/>
                    </a:xfrm>
                    <a:solidFill>
                      <a:schemeClr val="bg2">
                        <a:lumMod val="90000"/>
                      </a:schemeClr>
                    </a:solidFill>
                  </p:grpSpPr>
                  <p:sp>
                    <p:nvSpPr>
                      <p:cNvPr id="100" name="TextBox 99"/>
                      <p:cNvSpPr txBox="1"/>
                      <p:nvPr/>
                    </p:nvSpPr>
                    <p:spPr>
                      <a:xfrm>
                        <a:off x="2578100" y="212402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120</a:t>
                        </a:r>
                      </a:p>
                    </p:txBody>
                  </p:sp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4214521" y="214151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17</a:t>
                        </a:r>
                      </a:p>
                    </p:txBody>
                  </p:sp>
                  <p:sp>
                    <p:nvSpPr>
                      <p:cNvPr id="102" name="TextBox 101"/>
                      <p:cNvSpPr txBox="1"/>
                      <p:nvPr/>
                    </p:nvSpPr>
                    <p:spPr>
                      <a:xfrm>
                        <a:off x="1336417" y="211153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first</a:t>
                        </a:r>
                      </a:p>
                    </p:txBody>
                  </p:sp>
                  <p:cxnSp>
                    <p:nvCxnSpPr>
                      <p:cNvPr id="103" name="Straight Arrow Connector 102"/>
                      <p:cNvCxnSpPr/>
                      <p:nvPr/>
                    </p:nvCxnSpPr>
                    <p:spPr>
                      <a:xfrm>
                        <a:off x="3357588" y="2315976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4" name="Straight Arrow Connector 103"/>
                      <p:cNvCxnSpPr/>
                      <p:nvPr/>
                    </p:nvCxnSpPr>
                    <p:spPr>
                      <a:xfrm>
                        <a:off x="1801112" y="2318474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Straight Arrow Connector 104"/>
                      <p:cNvCxnSpPr/>
                      <p:nvPr/>
                    </p:nvCxnSpPr>
                    <p:spPr>
                      <a:xfrm>
                        <a:off x="5038980" y="2348456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9045106" y="2141008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NULL</a:t>
                        </a:r>
                      </a:p>
                    </p:txBody>
                  </p:sp>
                </p:grpSp>
                <p:sp>
                  <p:nvSpPr>
                    <p:cNvPr id="98" name="TextBox 97"/>
                    <p:cNvSpPr txBox="1"/>
                    <p:nvPr/>
                  </p:nvSpPr>
                  <p:spPr>
                    <a:xfrm>
                      <a:off x="7469672" y="309929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35</a:t>
                      </a:r>
                    </a:p>
                  </p:txBody>
                </p:sp>
                <p:cxnSp>
                  <p:nvCxnSpPr>
                    <p:cNvPr id="99" name="Straight Arrow Connector 98"/>
                    <p:cNvCxnSpPr/>
                    <p:nvPr/>
                  </p:nvCxnSpPr>
                  <p:spPr>
                    <a:xfrm>
                      <a:off x="8276957" y="3278550"/>
                      <a:ext cx="770114" cy="10000"/>
                    </a:xfrm>
                    <a:prstGeom prst="straightConnector1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7774472" y="23626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88</a:t>
                  </a:r>
                </a:p>
              </p:txBody>
            </p: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8543657" y="25292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TextBox 106"/>
              <p:cNvSpPr txBox="1"/>
              <p:nvPr/>
            </p:nvSpPr>
            <p:spPr>
              <a:xfrm>
                <a:off x="975823" y="5028403"/>
                <a:ext cx="903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3 :</a:t>
                </a: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9967422" y="5396703"/>
              <a:ext cx="15641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Found ?   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– Insert</a:t>
            </a:r>
            <a:br>
              <a:rPr lang="en-US" sz="32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14" y="1435188"/>
            <a:ext cx="10515600" cy="5422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Inserting an item at the beginning of the list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09635" y="5872036"/>
            <a:ext cx="1451543" cy="511946"/>
            <a:chOff x="2909635" y="5872036"/>
            <a:chExt cx="1451543" cy="511946"/>
          </a:xfrm>
        </p:grpSpPr>
        <p:sp>
          <p:nvSpPr>
            <p:cNvPr id="9" name="TextBox 8"/>
            <p:cNvSpPr txBox="1"/>
            <p:nvPr/>
          </p:nvSpPr>
          <p:spPr>
            <a:xfrm>
              <a:off x="2909635" y="5872036"/>
              <a:ext cx="787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  <p:cxnSp>
          <p:nvCxnSpPr>
            <p:cNvPr id="21" name="Straight Arrow Connector 20"/>
            <p:cNvCxnSpPr>
              <a:endCxn id="4" idx="1"/>
            </p:cNvCxnSpPr>
            <p:nvPr/>
          </p:nvCxnSpPr>
          <p:spPr>
            <a:xfrm>
              <a:off x="3374330" y="6078977"/>
              <a:ext cx="986848" cy="305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50441" y="1885927"/>
            <a:ext cx="5376885" cy="431798"/>
            <a:chOff x="1336417" y="2111533"/>
            <a:chExt cx="5376885" cy="431798"/>
          </a:xfrm>
          <a:solidFill>
            <a:schemeClr val="bg2">
              <a:lumMod val="90000"/>
            </a:schemeClr>
          </a:solidFill>
        </p:grpSpPr>
        <p:sp>
          <p:nvSpPr>
            <p:cNvPr id="27" name="TextBox 26"/>
            <p:cNvSpPr txBox="1"/>
            <p:nvPr/>
          </p:nvSpPr>
          <p:spPr>
            <a:xfrm>
              <a:off x="2578100" y="2124023"/>
              <a:ext cx="78740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14521" y="2141513"/>
              <a:ext cx="78740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36417" y="2111533"/>
              <a:ext cx="787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357588" y="2315976"/>
              <a:ext cx="812175" cy="100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801112" y="2318474"/>
              <a:ext cx="812175" cy="100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038980" y="2348456"/>
              <a:ext cx="812175" cy="100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925902" y="2173999"/>
              <a:ext cx="787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769704" y="1872166"/>
            <a:ext cx="272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inserting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86923" y="2835636"/>
            <a:ext cx="4062323" cy="468387"/>
            <a:chOff x="886923" y="2835636"/>
            <a:chExt cx="4062323" cy="468387"/>
          </a:xfrm>
        </p:grpSpPr>
        <p:sp>
          <p:nvSpPr>
            <p:cNvPr id="38" name="TextBox 37"/>
            <p:cNvSpPr txBox="1"/>
            <p:nvPr/>
          </p:nvSpPr>
          <p:spPr>
            <a:xfrm>
              <a:off x="4019650" y="2934691"/>
              <a:ext cx="929596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55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86923" y="2835636"/>
              <a:ext cx="3132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Step 1 : create a new link</a:t>
              </a:r>
            </a:p>
          </p:txBody>
        </p:sp>
      </p:grpSp>
      <p:cxnSp>
        <p:nvCxnSpPr>
          <p:cNvPr id="49" name="Straight Arrow Connector 48"/>
          <p:cNvCxnSpPr/>
          <p:nvPr/>
        </p:nvCxnSpPr>
        <p:spPr>
          <a:xfrm flipV="1">
            <a:off x="4963926" y="4596970"/>
            <a:ext cx="627192" cy="31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86923" y="3529803"/>
            <a:ext cx="8704487" cy="1603794"/>
            <a:chOff x="886923" y="3529803"/>
            <a:chExt cx="8704487" cy="1603794"/>
          </a:xfrm>
        </p:grpSpPr>
        <p:sp>
          <p:nvSpPr>
            <p:cNvPr id="43" name="TextBox 42"/>
            <p:cNvSpPr txBox="1"/>
            <p:nvPr/>
          </p:nvSpPr>
          <p:spPr>
            <a:xfrm>
              <a:off x="4197036" y="4764265"/>
              <a:ext cx="787400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55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86923" y="3529803"/>
              <a:ext cx="8704487" cy="1067167"/>
              <a:chOff x="886923" y="3529803"/>
              <a:chExt cx="8704487" cy="106716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886923" y="3529803"/>
                <a:ext cx="65947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Step 2 : ‘next’ field of the new link points to the old first link 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443712" y="4212128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120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137602" y="4212128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17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777355" y="4198128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first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4586779" y="4386591"/>
                <a:ext cx="812175" cy="1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6268171" y="4419071"/>
                <a:ext cx="812175" cy="1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7949569" y="4404601"/>
                <a:ext cx="812175" cy="1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8804010" y="4227638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NULL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934393" y="5331119"/>
            <a:ext cx="8986053" cy="1237529"/>
            <a:chOff x="934393" y="5331119"/>
            <a:chExt cx="8986053" cy="1237529"/>
          </a:xfrm>
        </p:grpSpPr>
        <p:sp>
          <p:nvSpPr>
            <p:cNvPr id="4" name="TextBox 3"/>
            <p:cNvSpPr txBox="1"/>
            <p:nvPr/>
          </p:nvSpPr>
          <p:spPr>
            <a:xfrm>
              <a:off x="4361178" y="6199316"/>
              <a:ext cx="787400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55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87739" y="5902016"/>
              <a:ext cx="7874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81629" y="5902016"/>
              <a:ext cx="7874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cxnSp>
          <p:nvCxnSpPr>
            <p:cNvPr id="18" name="Straight Arrow Connector 17"/>
            <p:cNvCxnSpPr>
              <a:stCxn id="4" idx="3"/>
            </p:cNvCxnSpPr>
            <p:nvPr/>
          </p:nvCxnSpPr>
          <p:spPr>
            <a:xfrm flipV="1">
              <a:off x="5148578" y="6086479"/>
              <a:ext cx="594403" cy="2975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612198" y="6108959"/>
              <a:ext cx="812175" cy="1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8293596" y="6094489"/>
              <a:ext cx="812175" cy="1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33046" y="5917526"/>
              <a:ext cx="787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4393" y="5331119"/>
              <a:ext cx="5933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Step 3 : ‘first’ points to the newly created link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2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" id="{401F985E-0293-41C8-8C9F-C12C54DD4161}" vid="{CD74E18F-C672-456A-83A3-0778133BEA75}"/>
    </a:ext>
  </a:extLst>
</a:theme>
</file>

<file path=ppt/theme/theme10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5EC14625-F55E-7A4B-A9EA-B0183CBE5184}"/>
    </a:ext>
  </a:extLst>
</a:theme>
</file>

<file path=ppt/theme/theme11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A0D3D38E-D76A-1A48-A1BE-A2554F98A30B}"/>
    </a:ext>
  </a:extLst>
</a:theme>
</file>

<file path=ppt/theme/theme12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CA678CE6-E7E2-F041-B057-B31013D6B62F}"/>
    </a:ext>
  </a:extLst>
</a:theme>
</file>

<file path=ppt/theme/theme13.xml><?xml version="1.0" encoding="utf-8"?>
<a:theme xmlns:a="http://schemas.openxmlformats.org/drawingml/2006/main" name="Presentation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55DFB19D-8CD7-374E-93C3-3427CC06C4CD}"/>
    </a:ext>
  </a:extLst>
</a:theme>
</file>

<file path=ppt/theme/theme14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812AAC09-44D3-5540-A76F-F76F8887BB39}"/>
    </a:ext>
  </a:extLst>
</a:theme>
</file>

<file path=ppt/theme/theme15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D494B3FE-53B0-E440-9A9B-ABF54A0C63FE}"/>
    </a:ext>
  </a:extLst>
</a:theme>
</file>

<file path=ppt/theme/theme16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ABB46C2A-DBBF-2F44-9DD8-9AA6E3D75EB1}"/>
    </a:ext>
  </a:extLst>
</a:theme>
</file>

<file path=ppt/theme/theme17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3B148348-D753-0A4F-BC14-61EDA13F40B8}"/>
    </a:ext>
  </a:extLst>
</a:theme>
</file>

<file path=ppt/theme/theme18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88ED978-1793-4645-B706-86B5D451987D}" vid="{EAE29390-8B5E-4EF4-A794-C1496CF16FCA}"/>
    </a:ext>
  </a:extLst>
</a:theme>
</file>

<file path=ppt/theme/theme19.xml><?xml version="1.0" encoding="utf-8"?>
<a:theme xmlns:a="http://schemas.openxmlformats.org/drawingml/2006/main" name="1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5C82534-F570-47D0-B68B-77FF3196E0DA}" vid="{0BC3DA50-FEEF-43B6-860E-C898C0E591E6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sentation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09F53ABC-440C-A346-A913-8185997D6479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004ADECD-4978-274E-81F0-30E8C7603F72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9D0422F2-EA72-C34E-9852-335B99BD141A}"/>
    </a:ext>
  </a:extLst>
</a:theme>
</file>

<file path=ppt/theme/theme6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28FC194E-8DA6-7E4C-821C-959C766A1E21}"/>
    </a:ext>
  </a:extLst>
</a:theme>
</file>

<file path=ppt/theme/theme7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FEA6576F-2E85-9948-9262-0EBA96DB5EF1}"/>
    </a:ext>
  </a:extLst>
</a:theme>
</file>

<file path=ppt/theme/theme8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C9399B4C-93D4-8243-B6A7-0296104307DC}"/>
    </a:ext>
  </a:extLst>
</a:theme>
</file>

<file path=ppt/theme/theme9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5E5D4BDD-ACD1-404C-8DC1-4ABB256218C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503644CC7B9D4680D6EE4CCCF2C992" ma:contentTypeVersion="14" ma:contentTypeDescription="Create a new document." ma:contentTypeScope="" ma:versionID="a434e3fa0175df01d750fd8dcaf8a00f">
  <xsd:schema xmlns:xsd="http://www.w3.org/2001/XMLSchema" xmlns:xs="http://www.w3.org/2001/XMLSchema" xmlns:p="http://schemas.microsoft.com/office/2006/metadata/properties" xmlns:ns2="c1718f6a-3191-4b10-bab6-49a892608d4f" xmlns:ns3="f27f2145-870e-4375-be19-b1d2c8d61a99" targetNamespace="http://schemas.microsoft.com/office/2006/metadata/properties" ma:root="true" ma:fieldsID="cca8502b649607b1a7ebaf1946ecb9e9" ns2:_="" ns3:_="">
    <xsd:import namespace="c1718f6a-3191-4b10-bab6-49a892608d4f"/>
    <xsd:import namespace="f27f2145-870e-4375-be19-b1d2c8d61a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18f6a-3191-4b10-bab6-49a892608d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f2145-870e-4375-be19-b1d2c8d61a9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3b7e960-3d7b-437e-b317-07637589bdc5}" ma:internalName="TaxCatchAll" ma:showField="CatchAllData" ma:web="f27f2145-870e-4375-be19-b1d2c8d61a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1718f6a-3191-4b10-bab6-49a892608d4f">
      <Terms xmlns="http://schemas.microsoft.com/office/infopath/2007/PartnerControls"/>
    </lcf76f155ced4ddcb4097134ff3c332f>
    <TaxCatchAll xmlns="f27f2145-870e-4375-be19-b1d2c8d61a99" xsi:nil="true"/>
  </documentManagement>
</p:properties>
</file>

<file path=customXml/itemProps1.xml><?xml version="1.0" encoding="utf-8"?>
<ds:datastoreItem xmlns:ds="http://schemas.openxmlformats.org/officeDocument/2006/customXml" ds:itemID="{F4BDCB69-0CFB-495F-84E4-C6F4244F44F7}"/>
</file>

<file path=customXml/itemProps2.xml><?xml version="1.0" encoding="utf-8"?>
<ds:datastoreItem xmlns:ds="http://schemas.openxmlformats.org/officeDocument/2006/customXml" ds:itemID="{0C333FFF-7490-4CE1-A5EE-C14BCB2A3ECF}"/>
</file>

<file path=customXml/itemProps3.xml><?xml version="1.0" encoding="utf-8"?>
<ds:datastoreItem xmlns:ds="http://schemas.openxmlformats.org/officeDocument/2006/customXml" ds:itemID="{92B7CB42-B9D0-48FD-A942-77DC268DF6CD}"/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16364</TotalTime>
  <Words>1479</Words>
  <Application>Microsoft Office PowerPoint</Application>
  <PresentationFormat>Widescreen</PresentationFormat>
  <Paragraphs>331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24</vt:i4>
      </vt:variant>
    </vt:vector>
  </HeadingPairs>
  <TitlesOfParts>
    <vt:vector size="48" baseType="lpstr">
      <vt:lpstr>Arial</vt:lpstr>
      <vt:lpstr>Calibri</vt:lpstr>
      <vt:lpstr>Calibri Light</vt:lpstr>
      <vt:lpstr>Garamond</vt:lpstr>
      <vt:lpstr>Wingdings</vt:lpstr>
      <vt:lpstr>lecture</vt:lpstr>
      <vt:lpstr>Custom Design</vt:lpstr>
      <vt:lpstr>Presentation2</vt:lpstr>
      <vt:lpstr>1_Custom Design</vt:lpstr>
      <vt:lpstr>2_Custom Design</vt:lpstr>
      <vt:lpstr>9_Custom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Presentation3</vt:lpstr>
      <vt:lpstr>10_Custom Design</vt:lpstr>
      <vt:lpstr>11_Custom Design</vt:lpstr>
      <vt:lpstr>12_Custom Design</vt:lpstr>
      <vt:lpstr>13_Custom Design</vt:lpstr>
      <vt:lpstr>Theme1</vt:lpstr>
      <vt:lpstr>14_Custom Design</vt:lpstr>
      <vt:lpstr>PowerPoint Presentation</vt:lpstr>
      <vt:lpstr>Ways in which linked lists differ from arrays</vt:lpstr>
      <vt:lpstr>Applications of linked list in real world-</vt:lpstr>
      <vt:lpstr>Applications of linked list in computer science – </vt:lpstr>
      <vt:lpstr>Linked Allocation in File System</vt:lpstr>
      <vt:lpstr>Linked List</vt:lpstr>
      <vt:lpstr>Operations</vt:lpstr>
      <vt:lpstr>Operations - Find</vt:lpstr>
      <vt:lpstr>Operations – Insert </vt:lpstr>
      <vt:lpstr>InsertFirst()</vt:lpstr>
      <vt:lpstr>Operations - Insert</vt:lpstr>
      <vt:lpstr>Operations - Delete</vt:lpstr>
      <vt:lpstr>deleteFirst()</vt:lpstr>
      <vt:lpstr>Operations - Delete</vt:lpstr>
      <vt:lpstr>Linked List - Implementation</vt:lpstr>
      <vt:lpstr>Linked List - Implementation</vt:lpstr>
      <vt:lpstr>Linked List - Implementation</vt:lpstr>
      <vt:lpstr>Linked List - Implementation</vt:lpstr>
      <vt:lpstr>Linked List - Implementation</vt:lpstr>
      <vt:lpstr>Question 1</vt:lpstr>
      <vt:lpstr>Answer1</vt:lpstr>
      <vt:lpstr>Double-Ended List</vt:lpstr>
      <vt:lpstr>Doubly Linked List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Namalie Walgampaya</dc:creator>
  <cp:lastModifiedBy>Nathali Silva</cp:lastModifiedBy>
  <cp:revision>133</cp:revision>
  <dcterms:created xsi:type="dcterms:W3CDTF">2018-04-13T17:33:15Z</dcterms:created>
  <dcterms:modified xsi:type="dcterms:W3CDTF">2024-08-01T07:53:52Z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0x01010013503644CC7B9D4680D6EE4CCCF2C992</vt:lpwstr>
  </property>
</Properties>
</file>